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4" r:id="rId1"/>
    <p:sldMasterId id="2147483655" r:id="rId2"/>
  </p:sldMasterIdLst>
  <p:notesMasterIdLst>
    <p:notesMasterId r:id="rId39"/>
  </p:notesMasterIdLst>
  <p:handoutMasterIdLst>
    <p:handoutMasterId r:id="rId40"/>
  </p:handoutMasterIdLst>
  <p:sldIdLst>
    <p:sldId id="326" r:id="rId3"/>
    <p:sldId id="392" r:id="rId4"/>
    <p:sldId id="365" r:id="rId5"/>
    <p:sldId id="390" r:id="rId6"/>
    <p:sldId id="391" r:id="rId7"/>
    <p:sldId id="366" r:id="rId8"/>
    <p:sldId id="405" r:id="rId9"/>
    <p:sldId id="406" r:id="rId10"/>
    <p:sldId id="393" r:id="rId11"/>
    <p:sldId id="414" r:id="rId12"/>
    <p:sldId id="430" r:id="rId13"/>
    <p:sldId id="416" r:id="rId14"/>
    <p:sldId id="407" r:id="rId15"/>
    <p:sldId id="408" r:id="rId16"/>
    <p:sldId id="404" r:id="rId17"/>
    <p:sldId id="374" r:id="rId18"/>
    <p:sldId id="367" r:id="rId19"/>
    <p:sldId id="433" r:id="rId20"/>
    <p:sldId id="431" r:id="rId21"/>
    <p:sldId id="432" r:id="rId22"/>
    <p:sldId id="412" r:id="rId23"/>
    <p:sldId id="413" r:id="rId24"/>
    <p:sldId id="435" r:id="rId25"/>
    <p:sldId id="445" r:id="rId26"/>
    <p:sldId id="446" r:id="rId27"/>
    <p:sldId id="370" r:id="rId28"/>
    <p:sldId id="377" r:id="rId29"/>
    <p:sldId id="402" r:id="rId30"/>
    <p:sldId id="386" r:id="rId31"/>
    <p:sldId id="379" r:id="rId32"/>
    <p:sldId id="397" r:id="rId33"/>
    <p:sldId id="443" r:id="rId34"/>
    <p:sldId id="444" r:id="rId35"/>
    <p:sldId id="399" r:id="rId36"/>
    <p:sldId id="418" r:id="rId37"/>
    <p:sldId id="422" r:id="rId38"/>
  </p:sldIdLst>
  <p:sldSz cx="9906000" cy="6858000" type="A4"/>
  <p:notesSz cx="7102475" cy="11217275"/>
  <p:defaultTextStyle>
    <a:defPPr>
      <a:defRPr lang="ja-JP"/>
    </a:defPPr>
    <a:lvl1pPr marL="0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1pPr>
    <a:lvl2pPr marL="478886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2pPr>
    <a:lvl3pPr marL="957773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3pPr>
    <a:lvl4pPr marL="1436659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4pPr>
    <a:lvl5pPr marL="1915545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5pPr>
    <a:lvl6pPr marL="2394432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6pPr>
    <a:lvl7pPr marL="2873318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7pPr>
    <a:lvl8pPr marL="3352204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8pPr>
    <a:lvl9pPr marL="3831091" algn="l" defTabSz="957773" rtl="0" eaLnBrk="1" latinLnBrk="0" hangingPunct="1">
      <a:defRPr kumimoji="1" sz="19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3238">
          <p15:clr>
            <a:srgbClr val="A4A3A4"/>
          </p15:clr>
        </p15:guide>
        <p15:guide id="2" pos="5759">
          <p15:clr>
            <a:srgbClr val="A4A3A4"/>
          </p15:clr>
        </p15:guide>
        <p15:guide id="3" orient="horz" pos="2159">
          <p15:clr>
            <a:srgbClr val="A4A3A4"/>
          </p15:clr>
        </p15:guide>
        <p15:guide id="4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7F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0000" autoAdjust="0"/>
    <p:restoredTop sz="84460" autoAdjust="0"/>
  </p:normalViewPr>
  <p:slideViewPr>
    <p:cSldViewPr snapToGrid="0">
      <p:cViewPr>
        <p:scale>
          <a:sx n="75" d="100"/>
          <a:sy n="75" d="100"/>
        </p:scale>
        <p:origin x="-1914" y="-78"/>
      </p:cViewPr>
      <p:guideLst>
        <p:guide orient="horz" pos="3238"/>
        <p:guide orient="horz" pos="2159"/>
        <p:guide pos="5759"/>
        <p:guide pos="312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250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handoutMaster" Target="handoutMasters/handout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5" y="0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/>
          <a:lstStyle>
            <a:lvl1pPr algn="r">
              <a:defRPr sz="1400"/>
            </a:lvl1pPr>
          </a:lstStyle>
          <a:p>
            <a:fld id="{093B479F-9B41-440A-9FAB-BCA8CF6C4907}" type="datetime1">
              <a:rPr lang="ja-JP" altLang="en-US" smtClean="0"/>
              <a:t>2021/9/22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" y="10654465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 anchor="b"/>
          <a:lstStyle>
            <a:lvl1pPr algn="l">
              <a:defRPr sz="14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5" y="10654465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 anchor="b"/>
          <a:lstStyle>
            <a:lvl1pPr algn="r">
              <a:defRPr sz="1400"/>
            </a:lvl1pPr>
          </a:lstStyle>
          <a:p>
            <a:fld id="{07906FC9-DC4A-4256-9A57-4A8659A157C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157551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3" y="0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/>
          <a:lstStyle>
            <a:lvl1pPr algn="l">
              <a:defRPr sz="14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4023095" y="0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/>
          <a:lstStyle>
            <a:lvl1pPr algn="r">
              <a:defRPr sz="1400"/>
            </a:lvl1pPr>
          </a:lstStyle>
          <a:p>
            <a:fld id="{7117C1E4-1CE0-4A24-8A40-F4D30977A4B9}" type="datetime1">
              <a:rPr kumimoji="1" lang="ja-JP" altLang="en-US" smtClean="0"/>
              <a:t>2021/9/22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514350" y="842963"/>
            <a:ext cx="6073775" cy="42052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109880" tIns="54939" rIns="109880" bIns="54939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710249" y="5328207"/>
            <a:ext cx="5681980" cy="5047774"/>
          </a:xfrm>
          <a:prstGeom prst="rect">
            <a:avLst/>
          </a:prstGeom>
        </p:spPr>
        <p:txBody>
          <a:bodyPr vert="horz" lIns="109880" tIns="54939" rIns="109880" bIns="54939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3" y="10654465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 anchor="b"/>
          <a:lstStyle>
            <a:lvl1pPr algn="l">
              <a:defRPr sz="14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4023095" y="10654465"/>
            <a:ext cx="3077739" cy="560865"/>
          </a:xfrm>
          <a:prstGeom prst="rect">
            <a:avLst/>
          </a:prstGeom>
        </p:spPr>
        <p:txBody>
          <a:bodyPr vert="horz" lIns="109880" tIns="54939" rIns="109880" bIns="54939" rtlCol="0" anchor="b"/>
          <a:lstStyle>
            <a:lvl1pPr algn="r">
              <a:defRPr sz="1400"/>
            </a:lvl1pPr>
          </a:lstStyle>
          <a:p>
            <a:fld id="{BA0F6D12-D0E5-42E3-AE9E-4CBB24513023}" type="slidenum">
              <a:rPr kumimoji="1" lang="ja-JP" altLang="en-US" smtClean="0"/>
              <a:pPr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32614945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78886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57773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436659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915545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394432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873318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352204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831091" algn="l" defTabSz="957773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d-ID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41080504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9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10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11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13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14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A0F6D12-D0E5-42E3-AE9E-4CBB24513023}" type="slidenum">
              <a:rPr kumimoji="1" lang="ja-JP" altLang="en-US" smtClean="0"/>
              <a:pPr/>
              <a:t>15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6.png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- 6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 userDrawn="1"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4406892" y="860918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4406892" y="1768178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4406892" y="2675438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9" name="円/楕円 8"/>
          <p:cNvSpPr/>
          <p:nvPr userDrawn="1"/>
        </p:nvSpPr>
        <p:spPr>
          <a:xfrm>
            <a:off x="4406892" y="3582698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4406892" y="4489958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1" name="円/楕円 10"/>
          <p:cNvSpPr/>
          <p:nvPr userDrawn="1"/>
        </p:nvSpPr>
        <p:spPr>
          <a:xfrm>
            <a:off x="4406892" y="5397219"/>
            <a:ext cx="351069" cy="432048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6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692696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172749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875600" y="5234790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4875600" y="5714843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1601115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081168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2509534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2989587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3417952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3898005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326371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4806424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65929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750"/>
                            </p:stCondLst>
                            <p:childTnLst>
                              <p:par>
                                <p:cTn id="79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of Contents - 5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正方形/長方形 29"/>
          <p:cNvSpPr/>
          <p:nvPr userDrawn="1"/>
        </p:nvSpPr>
        <p:spPr>
          <a:xfrm>
            <a:off x="0" y="0"/>
            <a:ext cx="4582426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497" y="782320"/>
            <a:ext cx="3642333" cy="5471965"/>
          </a:xfrm>
        </p:spPr>
        <p:txBody>
          <a:bodyPr>
            <a:normAutofit/>
          </a:bodyPr>
          <a:lstStyle>
            <a:lvl1pPr algn="ctr">
              <a:defRPr sz="5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4406892" y="1460623"/>
            <a:ext cx="351069" cy="432048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4406892" y="2367883"/>
            <a:ext cx="351069" cy="432048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4406892" y="3275143"/>
            <a:ext cx="351069" cy="432048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9" name="円/楕円 8"/>
          <p:cNvSpPr/>
          <p:nvPr userDrawn="1"/>
        </p:nvSpPr>
        <p:spPr>
          <a:xfrm>
            <a:off x="4406892" y="4182403"/>
            <a:ext cx="351069" cy="432048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4406892" y="5089663"/>
            <a:ext cx="351069" cy="432048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875600" y="1292401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875600" y="1772454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4875600" y="2200820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875600" y="2680873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4875600" y="3109238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875600" y="3589291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875600" y="4017657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875600" y="4497710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4875600" y="4926076"/>
            <a:ext cx="4485272" cy="624069"/>
          </a:xfrm>
        </p:spPr>
        <p:txBody>
          <a:bodyPr anchor="b">
            <a:normAutofit/>
          </a:bodyPr>
          <a:lstStyle>
            <a:lvl1pPr algn="l">
              <a:defRPr sz="210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875600" y="5406129"/>
            <a:ext cx="4485272" cy="402456"/>
          </a:xfrm>
        </p:spPr>
        <p:txBody>
          <a:bodyPr anchor="t">
            <a:normAutofit/>
          </a:bodyPr>
          <a:lstStyle>
            <a:lvl1pPr algn="l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1288200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250"/>
                            </p:stCondLst>
                            <p:childTnLst>
                              <p:par>
                                <p:cTn id="53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000"/>
                            </p:stCondLst>
                            <p:childTnLst>
                              <p:par>
                                <p:cTn id="66" presetID="2" presetClass="entr" presetSubtype="1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0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 animBg="1"/>
      <p:bldP spid="2" grpId="0"/>
      <p:bldP spid="5" grpId="0" animBg="1"/>
      <p:bldP spid="7" grpId="0" animBg="1"/>
      <p:bldP spid="8" grpId="0" animBg="1"/>
      <p:bldP spid="9" grpId="0" animBg="1"/>
      <p:bldP spid="10" grpId="0" animBg="1"/>
      <p:bldP spid="1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melin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9906000" cy="2228867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618779"/>
            <a:ext cx="8947383" cy="1135327"/>
          </a:xfrm>
        </p:spPr>
        <p:txBody>
          <a:bodyPr>
            <a:normAutofit/>
          </a:bodyPr>
          <a:lstStyle>
            <a:lvl1pPr algn="ctr">
              <a:defRPr sz="56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38586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 userDrawn="1"/>
        </p:nvSpPr>
        <p:spPr>
          <a:xfrm>
            <a:off x="1997658" y="2929025"/>
            <a:ext cx="480335" cy="591130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443758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3758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山形 10"/>
          <p:cNvSpPr/>
          <p:nvPr userDrawn="1"/>
        </p:nvSpPr>
        <p:spPr>
          <a:xfrm>
            <a:off x="2456506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2" name="円/楕円 11"/>
          <p:cNvSpPr/>
          <p:nvPr userDrawn="1"/>
        </p:nvSpPr>
        <p:spPr>
          <a:xfrm>
            <a:off x="2729560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3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 userDrawn="1"/>
        </p:nvSpPr>
        <p:spPr>
          <a:xfrm>
            <a:off x="4341357" y="2929025"/>
            <a:ext cx="480335" cy="59113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2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2787457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18" hasCustomPrompt="1"/>
          </p:nvPr>
        </p:nvSpPr>
        <p:spPr>
          <a:xfrm>
            <a:off x="2787457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山形 15"/>
          <p:cNvSpPr/>
          <p:nvPr userDrawn="1"/>
        </p:nvSpPr>
        <p:spPr>
          <a:xfrm>
            <a:off x="4796969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17" name="円/楕円 16"/>
          <p:cNvSpPr/>
          <p:nvPr userDrawn="1"/>
        </p:nvSpPr>
        <p:spPr>
          <a:xfrm>
            <a:off x="5070023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円/楕円 17"/>
          <p:cNvSpPr/>
          <p:nvPr userDrawn="1"/>
        </p:nvSpPr>
        <p:spPr>
          <a:xfrm>
            <a:off x="6681820" y="2929025"/>
            <a:ext cx="480335" cy="59113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19" hasCustomPrompt="1"/>
          </p:nvPr>
        </p:nvSpPr>
        <p:spPr>
          <a:xfrm>
            <a:off x="5127920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127920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山形 20"/>
          <p:cNvSpPr/>
          <p:nvPr userDrawn="1"/>
        </p:nvSpPr>
        <p:spPr>
          <a:xfrm>
            <a:off x="7140667" y="3942263"/>
            <a:ext cx="195039" cy="269619"/>
          </a:xfrm>
          <a:prstGeom prst="chevron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tx1"/>
              </a:solidFill>
            </a:endParaRPr>
          </a:p>
        </p:txBody>
      </p:sp>
      <p:sp>
        <p:nvSpPr>
          <p:cNvPr id="22" name="円/楕円 21"/>
          <p:cNvSpPr/>
          <p:nvPr userDrawn="1"/>
        </p:nvSpPr>
        <p:spPr>
          <a:xfrm>
            <a:off x="7413721" y="2852936"/>
            <a:ext cx="1989394" cy="2448272"/>
          </a:xfrm>
          <a:prstGeom prst="ellipse">
            <a:avLst/>
          </a:prstGeom>
          <a:solidFill>
            <a:schemeClr val="bg1"/>
          </a:solidFill>
          <a:ln w="28575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 userDrawn="1"/>
        </p:nvSpPr>
        <p:spPr>
          <a:xfrm>
            <a:off x="9025519" y="2929025"/>
            <a:ext cx="480335" cy="591130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4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7471619" y="3626611"/>
            <a:ext cx="1873600" cy="624069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471619" y="4106664"/>
            <a:ext cx="1873600" cy="402456"/>
          </a:xfrm>
        </p:spPr>
        <p:txBody>
          <a:bodyPr anchor="t">
            <a:normAutofit/>
          </a:bodyPr>
          <a:lstStyle>
            <a:lvl1pPr algn="ctr">
              <a:defRPr sz="1200"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4493594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200"/>
                            </p:stCondLst>
                            <p:childTnLst>
                              <p:par>
                                <p:cTn id="31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9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6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6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6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75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250"/>
                            </p:stCondLst>
                            <p:childTnLst>
                              <p:par>
                                <p:cTn id="5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000"/>
                            </p:stCondLst>
                            <p:childTnLst>
                              <p:par>
                                <p:cTn id="58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7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7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900"/>
                            </p:stCondLst>
                            <p:childTnLst>
                              <p:par>
                                <p:cTn id="7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400"/>
                            </p:stCondLst>
                            <p:childTnLst>
                              <p:par>
                                <p:cTn id="75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150"/>
                            </p:stCondLst>
                            <p:childTnLst>
                              <p:par>
                                <p:cTn id="80" presetID="2" presetClass="entr" presetSubtype="8" decel="100000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8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" presetClass="entr" presetSubtype="8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8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8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815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animBg="1"/>
      <p:bldP spid="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/>
      <p:bldP spid="12" grpId="0" animBg="1"/>
      <p:bldP spid="13" grpId="0" animBg="1"/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6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17" grpId="0" animBg="1"/>
      <p:bldP spid="18" grpId="0" animBg="1"/>
      <p:bldP spid="19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animBg="1"/>
      <p:bldP spid="22" grpId="0" animBg="1"/>
      <p:bldP spid="23" grpId="0" animBg="1"/>
      <p:bldP spid="2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800" fill="hold"/>
                        <p:tgtEl>
                          <p:spTgt spid="2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円/楕円 10"/>
          <p:cNvSpPr/>
          <p:nvPr userDrawn="1"/>
        </p:nvSpPr>
        <p:spPr>
          <a:xfrm>
            <a:off x="5070023" y="4021440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410998"/>
            <a:ext cx="5188027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4640938" y="122324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1271694"/>
            <a:ext cx="5188027" cy="623628"/>
          </a:xfrm>
        </p:spPr>
        <p:txBody>
          <a:bodyPr anchor="t">
            <a:noAutofit/>
          </a:bodyPr>
          <a:lstStyle>
            <a:lvl1pPr algn="l">
              <a:defRPr sz="1900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2180861"/>
            <a:ext cx="5188027" cy="1104123"/>
          </a:xfrm>
        </p:spPr>
        <p:txBody>
          <a:bodyPr anchor="b">
            <a:normAutofit/>
          </a:bodyPr>
          <a:lstStyle>
            <a:lvl1pPr algn="l">
              <a:defRPr sz="1200" baseline="0">
                <a:solidFill>
                  <a:schemeClr val="bg1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5251755" y="4245091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2" name="円/楕円 11"/>
          <p:cNvSpPr/>
          <p:nvPr userDrawn="1"/>
        </p:nvSpPr>
        <p:spPr>
          <a:xfrm>
            <a:off x="6681734" y="4021439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 userDrawn="1"/>
        </p:nvSpPr>
        <p:spPr>
          <a:xfrm>
            <a:off x="8292787" y="402143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6863466" y="4245090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8474519" y="4245090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765071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4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6373423" y="4981987"/>
            <a:ext cx="1326262" cy="623628"/>
          </a:xfrm>
        </p:spPr>
        <p:txBody>
          <a:bodyPr anchor="t">
            <a:noAutofit/>
          </a:bodyPr>
          <a:lstStyle>
            <a:lvl1pPr algn="ctr">
              <a:defRPr sz="14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7980725" y="4980424"/>
            <a:ext cx="1326262" cy="623628"/>
          </a:xfrm>
        </p:spPr>
        <p:txBody>
          <a:bodyPr anchor="t">
            <a:noAutofit/>
          </a:bodyPr>
          <a:lstStyle>
            <a:lvl1pPr algn="ctr">
              <a:defRPr sz="14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0393003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750"/>
                            </p:stCondLst>
                            <p:childTnLst>
                              <p:par>
                                <p:cTn id="22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build="allAtOnce"/>
      <p:bldP spid="10" grpId="0"/>
      <p:bldP spid="14" grpId="0"/>
      <p:bldP spid="15" grpId="0"/>
      <p:bldP spid="1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-430" y="1796819"/>
            <a:ext cx="9906000" cy="163218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1796818"/>
            <a:ext cx="5188027" cy="900605"/>
          </a:xfrm>
        </p:spPr>
        <p:txBody>
          <a:bodyPr anchor="b">
            <a:normAutofit/>
          </a:bodyPr>
          <a:lstStyle>
            <a:lvl1pPr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4601930" y="270757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2756019"/>
            <a:ext cx="5188027" cy="623628"/>
          </a:xfrm>
        </p:spPr>
        <p:txBody>
          <a:bodyPr anchor="t">
            <a:noAutofit/>
          </a:bodyPr>
          <a:lstStyle>
            <a:lvl1pPr algn="l">
              <a:defRPr sz="1900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3573016"/>
            <a:ext cx="5188027" cy="2112235"/>
          </a:xfrm>
        </p:spPr>
        <p:txBody>
          <a:bodyPr anchor="t">
            <a:normAutofit/>
          </a:bodyPr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718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eyword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619434" y="2036846"/>
            <a:ext cx="3326475" cy="1165789"/>
          </a:xfrm>
        </p:spPr>
        <p:txBody>
          <a:bodyPr>
            <a:noAutofit/>
          </a:bodyPr>
          <a:lstStyle>
            <a:lvl1pPr algn="r">
              <a:defRPr sz="470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3438809" y="3943396"/>
            <a:ext cx="367874" cy="452729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 userDrawn="1"/>
        </p:nvSpPr>
        <p:spPr>
          <a:xfrm>
            <a:off x="4129846" y="2481227"/>
            <a:ext cx="468093" cy="576064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 userDrawn="1"/>
        </p:nvSpPr>
        <p:spPr>
          <a:xfrm>
            <a:off x="3947911" y="3264304"/>
            <a:ext cx="735748" cy="90545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 userDrawn="1"/>
        </p:nvSpPr>
        <p:spPr>
          <a:xfrm>
            <a:off x="4845987" y="2180862"/>
            <a:ext cx="324656" cy="39954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960110" y="2862132"/>
            <a:ext cx="4205724" cy="2055033"/>
          </a:xfrm>
        </p:spPr>
        <p:txBody>
          <a:bodyPr anchor="t">
            <a:normAutofit/>
          </a:bodyPr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4280297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650"/>
                            </p:stCondLst>
                            <p:childTnLst>
                              <p:par>
                                <p:cTn id="10" presetID="2" presetClass="entr" presetSubtype="6" decel="100000" fill="hold" grpId="0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1700"/>
                            </p:stCondLst>
                            <p:childTnLst>
                              <p:par>
                                <p:cTn id="47" presetID="2" presetClass="entr" presetSubtype="2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>
        <p:tmplLst>
          <p:tmpl>
            <p:tnLst>
              <p:par>
                <p:cTn presetID="2" presetClass="entr" presetSubtype="2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ユーザー設定レイアウ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1"/>
            <a:ext cx="9906000" cy="3525011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7" name="図プレースホルダー 6"/>
          <p:cNvSpPr>
            <a:spLocks noGrp="1"/>
          </p:cNvSpPr>
          <p:nvPr>
            <p:ph type="pic" sz="quarter" idx="12"/>
          </p:nvPr>
        </p:nvSpPr>
        <p:spPr>
          <a:xfrm>
            <a:off x="0" y="0"/>
            <a:ext cx="9906000" cy="3429000"/>
          </a:xfrm>
        </p:spPr>
        <p:txBody>
          <a:bodyPr/>
          <a:lstStyle/>
          <a:p>
            <a:endParaRPr kumimoji="1" lang="ja-JP" altLang="en-US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1404201" y="2612910"/>
            <a:ext cx="1326263" cy="1632182"/>
          </a:xfrm>
          <a:prstGeom prst="ellipse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285607" y="2612910"/>
            <a:ext cx="1326263" cy="1632182"/>
          </a:xfrm>
          <a:prstGeom prst="ellipse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5"/>
          <p:cNvSpPr>
            <a:spLocks noGrp="1"/>
          </p:cNvSpPr>
          <p:nvPr>
            <p:ph type="body" sz="quarter" idx="15" hasCustomPrompt="1"/>
          </p:nvPr>
        </p:nvSpPr>
        <p:spPr>
          <a:xfrm>
            <a:off x="7177344" y="2612910"/>
            <a:ext cx="1326263" cy="1632182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1833286" y="3140968"/>
            <a:ext cx="468093" cy="57606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7606429" y="3140968"/>
            <a:ext cx="468093" cy="57606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5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4714691" y="3140968"/>
            <a:ext cx="468093" cy="57606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936109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9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820080" y="4293096"/>
            <a:ext cx="2281083" cy="480053"/>
          </a:xfrm>
        </p:spPr>
        <p:txBody>
          <a:bodyPr anchor="t">
            <a:noAutofit/>
          </a:bodyPr>
          <a:lstStyle>
            <a:lvl1pPr algn="ctr">
              <a:defRPr sz="19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714382" y="4291533"/>
            <a:ext cx="2281083" cy="480053"/>
          </a:xfrm>
        </p:spPr>
        <p:txBody>
          <a:bodyPr anchor="t">
            <a:noAutofit/>
          </a:bodyPr>
          <a:lstStyle>
            <a:lvl1pPr algn="ctr">
              <a:defRPr sz="19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818182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664100" y="4879332"/>
            <a:ext cx="2574509" cy="1191525"/>
          </a:xfrm>
        </p:spPr>
        <p:txBody>
          <a:bodyPr anchor="t">
            <a:noAutofit/>
          </a:bodyPr>
          <a:lstStyle>
            <a:lvl1pPr algn="ct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6591324" y="4877768"/>
            <a:ext cx="2574509" cy="1191525"/>
          </a:xfrm>
        </p:spPr>
        <p:txBody>
          <a:bodyPr anchor="t">
            <a:noAutofit/>
          </a:bodyPr>
          <a:lstStyle>
            <a:lvl1pPr algn="ct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2" name="正方形/長方形 21"/>
          <p:cNvSpPr/>
          <p:nvPr userDrawn="1"/>
        </p:nvSpPr>
        <p:spPr>
          <a:xfrm>
            <a:off x="1193404" y="4821155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4039322" y="482115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4" name="正方形/長方形 23"/>
          <p:cNvSpPr/>
          <p:nvPr userDrawn="1"/>
        </p:nvSpPr>
        <p:spPr>
          <a:xfrm>
            <a:off x="6966546" y="482115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5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86649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 nodePh="1">
                                  <p:stCondLst>
                                    <p:cond delay="250"/>
                                  </p:stCondLst>
                                  <p:endCondLst>
                                    <p:cond evt="begin" delay="0">
                                      <p:tn val="8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750"/>
                            </p:stCondLst>
                            <p:childTnLst>
                              <p:par>
                                <p:cTn id="1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750"/>
                            </p:stCondLst>
                            <p:childTnLst>
                              <p:par>
                                <p:cTn id="31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250"/>
                            </p:stCondLst>
                            <p:childTnLst>
                              <p:par>
                                <p:cTn id="4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50"/>
                            </p:stCondLst>
                            <p:childTnLst>
                              <p:par>
                                <p:cTn id="6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5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45" presetClass="entr" presetSubtype="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1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4750"/>
                            </p:stCondLst>
                            <p:childTnLst>
                              <p:par>
                                <p:cTn id="95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8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2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2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1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1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2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12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1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2"/>
      <p:bldP spid="14" grpId="0"/>
      <p:bldP spid="14" grpId="2"/>
      <p:bldP spid="15" grpId="0"/>
      <p:bldP spid="15" grpId="2"/>
      <p:bldP spid="16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0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2" grpId="0" animBg="1"/>
      <p:bldP spid="23" grpId="0" animBg="1"/>
      <p:bldP spid="24" grpId="0" animBg="1"/>
    </p:bld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 Pilla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正方形/長方形 6"/>
          <p:cNvSpPr/>
          <p:nvPr userDrawn="1"/>
        </p:nvSpPr>
        <p:spPr>
          <a:xfrm>
            <a:off x="412356" y="2235200"/>
            <a:ext cx="2123971" cy="2207491"/>
          </a:xfrm>
          <a:custGeom>
            <a:avLst/>
            <a:gdLst/>
            <a:ahLst/>
            <a:cxnLst/>
            <a:rect l="l" t="t" r="r" b="b"/>
            <a:pathLst>
              <a:path w="3920837" h="3311236">
                <a:moveTo>
                  <a:pt x="0" y="0"/>
                </a:moveTo>
                <a:lnTo>
                  <a:pt x="3920837" y="0"/>
                </a:lnTo>
                <a:lnTo>
                  <a:pt x="3920837" y="3311236"/>
                </a:lnTo>
                <a:lnTo>
                  <a:pt x="1960419" y="2784764"/>
                </a:lnTo>
                <a:lnTo>
                  <a:pt x="0" y="3311236"/>
                </a:lnTo>
                <a:close/>
              </a:path>
            </a:pathLst>
          </a:custGeom>
          <a:ln>
            <a:noFill/>
          </a:ln>
          <a:effectLst>
            <a:outerShdw dist="88900" algn="tl" rotWithShape="0">
              <a:schemeClr val="accent1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>
            <a:off x="5050568" y="2235200"/>
            <a:ext cx="2123971" cy="2983346"/>
          </a:xfrm>
          <a:custGeom>
            <a:avLst/>
            <a:gdLst/>
            <a:ahLst/>
            <a:cxnLst/>
            <a:rect l="l" t="t" r="r" b="b"/>
            <a:pathLst>
              <a:path w="3920837" h="4475019">
                <a:moveTo>
                  <a:pt x="0" y="0"/>
                </a:moveTo>
                <a:lnTo>
                  <a:pt x="3920837" y="0"/>
                </a:lnTo>
                <a:lnTo>
                  <a:pt x="3920837" y="4475019"/>
                </a:lnTo>
                <a:lnTo>
                  <a:pt x="3920836" y="4475019"/>
                </a:lnTo>
                <a:lnTo>
                  <a:pt x="1960418" y="3948547"/>
                </a:lnTo>
                <a:lnTo>
                  <a:pt x="0" y="4475019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  <a:effectLst>
            <a:outerShdw dist="88900" algn="tl" rotWithShape="0">
              <a:schemeClr val="accent2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7369673" y="2235200"/>
            <a:ext cx="2123972" cy="3334327"/>
          </a:xfrm>
          <a:custGeom>
            <a:avLst/>
            <a:gdLst/>
            <a:ahLst/>
            <a:cxnLst/>
            <a:rect l="l" t="t" r="r" b="b"/>
            <a:pathLst>
              <a:path w="3920838" h="5001491">
                <a:moveTo>
                  <a:pt x="0" y="0"/>
                </a:moveTo>
                <a:lnTo>
                  <a:pt x="3920838" y="0"/>
                </a:lnTo>
                <a:lnTo>
                  <a:pt x="3920838" y="5001491"/>
                </a:lnTo>
                <a:lnTo>
                  <a:pt x="1960419" y="4475019"/>
                </a:lnTo>
                <a:lnTo>
                  <a:pt x="0" y="5001491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ffectLst>
            <a:outerShdw dist="88900" algn="tl" rotWithShape="0">
              <a:schemeClr val="accent5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1"/>
            <a:ext cx="9906000" cy="22351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  <a:effectLst>
            <a:outerShdw dist="889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2731462" y="1"/>
            <a:ext cx="2123971" cy="4839854"/>
          </a:xfrm>
          <a:custGeom>
            <a:avLst/>
            <a:gdLst/>
            <a:ahLst/>
            <a:cxnLst/>
            <a:rect l="l" t="t" r="r" b="b"/>
            <a:pathLst>
              <a:path w="3920837" h="7259781">
                <a:moveTo>
                  <a:pt x="0" y="0"/>
                </a:moveTo>
                <a:lnTo>
                  <a:pt x="3920837" y="0"/>
                </a:lnTo>
                <a:lnTo>
                  <a:pt x="3920837" y="7259781"/>
                </a:lnTo>
                <a:lnTo>
                  <a:pt x="3920836" y="7259781"/>
                </a:lnTo>
                <a:lnTo>
                  <a:pt x="1960418" y="6733309"/>
                </a:lnTo>
                <a:lnTo>
                  <a:pt x="0" y="7259781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  <a:effectLst>
            <a:outerShdw dist="88900" algn="tl" rotWithShape="0">
              <a:schemeClr val="accent3">
                <a:lumMod val="75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ボックス 22"/>
          <p:cNvSpPr txBox="1"/>
          <p:nvPr userDrawn="1"/>
        </p:nvSpPr>
        <p:spPr>
          <a:xfrm>
            <a:off x="442377" y="1591203"/>
            <a:ext cx="1501469" cy="592771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r>
              <a:rPr kumimoji="1" lang="en-US" altLang="ja-JP" sz="35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01</a:t>
            </a:r>
            <a:endParaRPr kumimoji="1" lang="ja-JP" altLang="en-US" sz="35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4" name="テキスト ボックス 23"/>
          <p:cNvSpPr txBox="1"/>
          <p:nvPr userDrawn="1"/>
        </p:nvSpPr>
        <p:spPr>
          <a:xfrm>
            <a:off x="2766488" y="1591202"/>
            <a:ext cx="1501469" cy="592771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r>
              <a:rPr kumimoji="1" lang="en-US" altLang="ja-JP" sz="35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02</a:t>
            </a:r>
            <a:endParaRPr kumimoji="1" lang="ja-JP" altLang="en-US" sz="35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5" name="テキスト ボックス 24"/>
          <p:cNvSpPr txBox="1"/>
          <p:nvPr userDrawn="1"/>
        </p:nvSpPr>
        <p:spPr>
          <a:xfrm>
            <a:off x="5090599" y="1591202"/>
            <a:ext cx="1501469" cy="592771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r>
              <a:rPr kumimoji="1" lang="en-US" altLang="ja-JP" sz="35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03</a:t>
            </a:r>
            <a:endParaRPr kumimoji="1" lang="ja-JP" altLang="en-US" sz="35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6" name="テキスト ボックス 25"/>
          <p:cNvSpPr txBox="1"/>
          <p:nvPr userDrawn="1"/>
        </p:nvSpPr>
        <p:spPr>
          <a:xfrm>
            <a:off x="7414710" y="1591202"/>
            <a:ext cx="1501469" cy="592771"/>
          </a:xfrm>
          <a:prstGeom prst="rect">
            <a:avLst/>
          </a:prstGeom>
          <a:noFill/>
        </p:spPr>
        <p:txBody>
          <a:bodyPr wrap="square" lIns="53639" tIns="26819" rIns="53639" bIns="26819" rtlCol="0">
            <a:spAutoFit/>
          </a:bodyPr>
          <a:lstStyle/>
          <a:p>
            <a:r>
              <a:rPr kumimoji="1" lang="en-US" altLang="ja-JP" sz="3500" dirty="0">
                <a:solidFill>
                  <a:schemeClr val="bg1"/>
                </a:solidFill>
                <a:latin typeface="Open Sans Light" panose="020B0306030504020204" pitchFamily="34" charset="0"/>
                <a:ea typeface="Open Sans Light" panose="020B0306030504020204" pitchFamily="34" charset="0"/>
                <a:cs typeface="Open Sans Light" panose="020B0306030504020204" pitchFamily="34" charset="0"/>
              </a:rPr>
              <a:t>04</a:t>
            </a:r>
            <a:endParaRPr kumimoji="1" lang="ja-JP" altLang="en-US" sz="3500" dirty="0">
              <a:solidFill>
                <a:schemeClr val="bg1"/>
              </a:solidFill>
              <a:latin typeface="Open Sans Light" panose="020B0306030504020204" pitchFamily="34" charset="0"/>
              <a:cs typeface="Open Sans Light" panose="020B0306030504020204" pitchFamily="34" charset="0"/>
            </a:endParaRPr>
          </a:p>
        </p:txBody>
      </p:sp>
      <p:sp>
        <p:nvSpPr>
          <p:cNvPr id="27" name="タイトル 1"/>
          <p:cNvSpPr>
            <a:spLocks noGrp="1"/>
          </p:cNvSpPr>
          <p:nvPr>
            <p:ph type="title" hasCustomPrompt="1"/>
          </p:nvPr>
        </p:nvSpPr>
        <p:spPr>
          <a:xfrm>
            <a:off x="5027621" y="165600"/>
            <a:ext cx="4466023" cy="802101"/>
          </a:xfrm>
        </p:spPr>
        <p:txBody>
          <a:bodyPr/>
          <a:lstStyle>
            <a:lvl1pPr>
              <a:defRPr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5144645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0779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48642" y="2789893"/>
            <a:ext cx="2020211" cy="1206374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2758531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2766393" y="2789893"/>
            <a:ext cx="2020211" cy="1652798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076282" y="2368150"/>
            <a:ext cx="2013123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084145" y="2789893"/>
            <a:ext cx="2020211" cy="1932088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409760" y="2368150"/>
            <a:ext cx="2001757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7401897" y="2789893"/>
            <a:ext cx="2020211" cy="2348165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15" hasCustomPrompt="1"/>
          </p:nvPr>
        </p:nvSpPr>
        <p:spPr>
          <a:xfrm>
            <a:off x="334341" y="5399314"/>
            <a:ext cx="6899239" cy="870857"/>
          </a:xfrm>
        </p:spPr>
        <p:txBody>
          <a:bodyPr anchor="t">
            <a:normAutofit/>
          </a:bodyPr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412356" y="5332488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050568" y="1028734"/>
            <a:ext cx="4387275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8403352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1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6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400"/>
                            </p:stCondLst>
                            <p:childTnLst>
                              <p:par>
                                <p:cTn id="3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5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200"/>
                            </p:stCondLst>
                            <p:childTnLst>
                              <p:par>
                                <p:cTn id="50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4000"/>
                            </p:stCondLst>
                            <p:childTnLst>
                              <p:par>
                                <p:cTn id="64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800"/>
                            </p:stCondLst>
                            <p:childTnLst>
                              <p:par>
                                <p:cTn id="78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9" grpId="0" animBg="1"/>
      <p:bldP spid="10" grpId="0" animBg="1"/>
      <p:bldP spid="5" grpId="0" animBg="1"/>
      <p:bldP spid="8" grpId="0" animBg="1"/>
      <p:bldP spid="23" grpId="0"/>
      <p:bldP spid="24" grpId="0"/>
      <p:bldP spid="25" grpId="0"/>
      <p:bldP spid="26" grpId="0"/>
      <p:bldP spid="27" grpId="0"/>
      <p:bldP spid="28" grpId="0" animBg="1"/>
      <p:bldP spid="30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5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7" grpId="0" build="p">
        <p:tmplLst>
          <p:tmpl lvl="1">
            <p:tnLst>
              <p:par>
                <p:cTn presetID="22" presetClass="entr" presetSubtype="1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up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build="allAtOnce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  <p:bldP spid="4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1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rofi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円/楕円 26"/>
          <p:cNvSpPr/>
          <p:nvPr userDrawn="1"/>
        </p:nvSpPr>
        <p:spPr>
          <a:xfrm>
            <a:off x="6036520" y="2663639"/>
            <a:ext cx="559318" cy="688331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6474301" y="3351970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 userDrawn="1"/>
        </p:nvSpPr>
        <p:spPr>
          <a:xfrm>
            <a:off x="3610147" y="692697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6"/>
          <p:cNvSpPr/>
          <p:nvPr userDrawn="1"/>
        </p:nvSpPr>
        <p:spPr>
          <a:xfrm>
            <a:off x="3025031" y="1652803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円/楕円 7"/>
          <p:cNvSpPr/>
          <p:nvPr userDrawn="1"/>
        </p:nvSpPr>
        <p:spPr>
          <a:xfrm>
            <a:off x="3521369" y="609932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2345383" y="4148637"/>
            <a:ext cx="5188027" cy="528059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tx2"/>
                </a:solidFill>
                <a:latin typeface="Route 159 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4075326" y="515719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2358986" y="4629133"/>
            <a:ext cx="5188027" cy="384043"/>
          </a:xfrm>
        </p:spPr>
        <p:txBody>
          <a:bodyPr anchor="t">
            <a:noAutofit/>
          </a:bodyPr>
          <a:lstStyle>
            <a:lvl1pPr algn="ctr">
              <a:defRPr sz="1400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3610148" y="692696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1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1570858" y="5253203"/>
            <a:ext cx="6764284" cy="1056117"/>
          </a:xfrm>
        </p:spPr>
        <p:txBody>
          <a:bodyPr anchor="t">
            <a:normAutofit/>
          </a:bodyPr>
          <a:lstStyle>
            <a:lvl1pPr algn="ctr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円/楕円 22"/>
          <p:cNvSpPr/>
          <p:nvPr userDrawn="1"/>
        </p:nvSpPr>
        <p:spPr>
          <a:xfrm>
            <a:off x="2358986" y="136477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4" name="円/楕円 23"/>
          <p:cNvSpPr/>
          <p:nvPr userDrawn="1"/>
        </p:nvSpPr>
        <p:spPr>
          <a:xfrm>
            <a:off x="3025032" y="1266501"/>
            <a:ext cx="234046" cy="288032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 userDrawn="1"/>
        </p:nvSpPr>
        <p:spPr>
          <a:xfrm>
            <a:off x="7213034" y="3155089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6" name="正方形/長方形 25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096024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6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6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6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45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7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" presetClass="entr" presetSubtype="1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700"/>
                            </p:stCondLst>
                            <p:childTnLst>
                              <p:par>
                                <p:cTn id="81" presetID="2" presetClass="entr" presetSubtype="4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245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3500"/>
                            </p:stCondLst>
                            <p:childTnLst>
                              <p:par>
                                <p:cTn id="90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4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 animBg="1"/>
      <p:bldP spid="27" grpId="1" animBg="1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2" grpId="1" animBg="1"/>
      <p:bldP spid="2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4 Ite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 userDrawn="1"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601930" y="1604798"/>
            <a:ext cx="585116" cy="480053"/>
          </a:xfrm>
          <a:prstGeom prst="rect">
            <a:avLst/>
          </a:prstGeom>
          <a:solidFill>
            <a:schemeClr val="accent1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直角三角形 10"/>
          <p:cNvSpPr/>
          <p:nvPr userDrawn="1"/>
        </p:nvSpPr>
        <p:spPr>
          <a:xfrm rot="5400000">
            <a:off x="4973797" y="2063624"/>
            <a:ext cx="192023" cy="234476"/>
          </a:xfrm>
          <a:prstGeom prst="rtTriangle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718954" y="1527544"/>
            <a:ext cx="351069" cy="672075"/>
          </a:xfrm>
        </p:spPr>
        <p:txBody>
          <a:bodyPr anchor="t">
            <a:noAutofit/>
          </a:bodyPr>
          <a:lstStyle>
            <a:lvl1pPr algn="ctr">
              <a:defRPr sz="26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5246427" y="1604798"/>
            <a:ext cx="4191415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65061" y="2132856"/>
            <a:ext cx="4172781" cy="384043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 userDrawn="1"/>
        </p:nvSpPr>
        <p:spPr>
          <a:xfrm>
            <a:off x="5343077" y="2084851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プレースホルダー 5"/>
          <p:cNvSpPr>
            <a:spLocks noGrp="1"/>
          </p:cNvSpPr>
          <p:nvPr>
            <p:ph type="body" sz="quarter" idx="25" hasCustomPrompt="1"/>
          </p:nvPr>
        </p:nvSpPr>
        <p:spPr>
          <a:xfrm>
            <a:off x="4595355" y="2761722"/>
            <a:ext cx="585116" cy="480053"/>
          </a:xfrm>
          <a:prstGeom prst="rect">
            <a:avLst/>
          </a:prstGeom>
          <a:solidFill>
            <a:schemeClr val="accent3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4" name="直角三角形 23"/>
          <p:cNvSpPr/>
          <p:nvPr userDrawn="1"/>
        </p:nvSpPr>
        <p:spPr>
          <a:xfrm rot="5400000">
            <a:off x="4967222" y="3220549"/>
            <a:ext cx="192023" cy="234476"/>
          </a:xfrm>
          <a:prstGeom prst="rtTriangle">
            <a:avLst/>
          </a:prstGeom>
          <a:solidFill>
            <a:schemeClr val="accent3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4712378" y="2684469"/>
            <a:ext cx="351069" cy="672075"/>
          </a:xfrm>
        </p:spPr>
        <p:txBody>
          <a:bodyPr anchor="t">
            <a:noAutofit/>
          </a:bodyPr>
          <a:lstStyle>
            <a:lvl1pPr algn="ctr">
              <a:defRPr sz="26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5239851" y="2761722"/>
            <a:ext cx="4191415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5258486" y="3289780"/>
            <a:ext cx="4172781" cy="384043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5336502" y="3241776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プレースホルダー 5"/>
          <p:cNvSpPr>
            <a:spLocks noGrp="1"/>
          </p:cNvSpPr>
          <p:nvPr>
            <p:ph type="body" sz="quarter" idx="29" hasCustomPrompt="1"/>
          </p:nvPr>
        </p:nvSpPr>
        <p:spPr>
          <a:xfrm>
            <a:off x="4601930" y="3856252"/>
            <a:ext cx="585116" cy="480053"/>
          </a:xfrm>
          <a:prstGeom prst="rect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0" name="直角三角形 29"/>
          <p:cNvSpPr/>
          <p:nvPr userDrawn="1"/>
        </p:nvSpPr>
        <p:spPr>
          <a:xfrm rot="5400000">
            <a:off x="4973797" y="4315078"/>
            <a:ext cx="192023" cy="234476"/>
          </a:xfrm>
          <a:prstGeom prst="rtTriangle">
            <a:avLst/>
          </a:prstGeom>
          <a:solidFill>
            <a:schemeClr val="accent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4718954" y="3778998"/>
            <a:ext cx="351069" cy="672075"/>
          </a:xfrm>
        </p:spPr>
        <p:txBody>
          <a:bodyPr anchor="t">
            <a:noAutofit/>
          </a:bodyPr>
          <a:lstStyle>
            <a:lvl1pPr algn="ctr">
              <a:defRPr sz="26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5246427" y="3856252"/>
            <a:ext cx="4191415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5265061" y="4384310"/>
            <a:ext cx="4172781" cy="384043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正方形/長方形 33"/>
          <p:cNvSpPr/>
          <p:nvPr userDrawn="1"/>
        </p:nvSpPr>
        <p:spPr>
          <a:xfrm>
            <a:off x="5343077" y="433630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プレースホルダー 5"/>
          <p:cNvSpPr>
            <a:spLocks noGrp="1"/>
          </p:cNvSpPr>
          <p:nvPr>
            <p:ph type="body" sz="quarter" idx="33" hasCustomPrompt="1"/>
          </p:nvPr>
        </p:nvSpPr>
        <p:spPr>
          <a:xfrm>
            <a:off x="4598852" y="5013176"/>
            <a:ext cx="585116" cy="480053"/>
          </a:xfrm>
          <a:prstGeom prst="rect">
            <a:avLst/>
          </a:prstGeom>
          <a:solidFill>
            <a:schemeClr val="accent4"/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直角三角形 35"/>
          <p:cNvSpPr/>
          <p:nvPr userDrawn="1"/>
        </p:nvSpPr>
        <p:spPr>
          <a:xfrm rot="5400000">
            <a:off x="4970719" y="5472003"/>
            <a:ext cx="192023" cy="234476"/>
          </a:xfrm>
          <a:prstGeom prst="rtTriangle">
            <a:avLst/>
          </a:prstGeom>
          <a:solidFill>
            <a:schemeClr val="accent4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4715876" y="4935923"/>
            <a:ext cx="351069" cy="672075"/>
          </a:xfrm>
        </p:spPr>
        <p:txBody>
          <a:bodyPr anchor="t">
            <a:noAutofit/>
          </a:bodyPr>
          <a:lstStyle>
            <a:lvl1pPr algn="ctr">
              <a:defRPr sz="2600" i="0" baseline="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#</a:t>
            </a:r>
            <a:endParaRPr kumimoji="1" lang="ja-JP" altLang="en-US" dirty="0"/>
          </a:p>
        </p:txBody>
      </p:sp>
      <p:sp>
        <p:nvSpPr>
          <p:cNvPr id="38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5243349" y="5013176"/>
            <a:ext cx="4191415" cy="480053"/>
          </a:xfrm>
        </p:spPr>
        <p:txBody>
          <a:bodyPr anchor="t">
            <a:noAutofit/>
          </a:bodyPr>
          <a:lstStyle>
            <a:lvl1pPr algn="l">
              <a:defRPr sz="19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36" hasCustomPrompt="1"/>
          </p:nvPr>
        </p:nvSpPr>
        <p:spPr>
          <a:xfrm>
            <a:off x="5261983" y="5541235"/>
            <a:ext cx="4172781" cy="384043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正方形/長方形 39"/>
          <p:cNvSpPr/>
          <p:nvPr userDrawn="1"/>
        </p:nvSpPr>
        <p:spPr>
          <a:xfrm>
            <a:off x="5339999" y="5493230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157445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75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000"/>
                            </p:stCondLst>
                            <p:childTnLst>
                              <p:par>
                                <p:cTn id="3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3500"/>
                            </p:stCondLst>
                            <p:childTnLst>
                              <p:par>
                                <p:cTn id="4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000"/>
                            </p:stCondLst>
                            <p:childTnLst>
                              <p:par>
                                <p:cTn id="5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250"/>
                            </p:stCondLst>
                            <p:childTnLst>
                              <p:par>
                                <p:cTn id="59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4750"/>
                            </p:stCondLst>
                            <p:childTnLst>
                              <p:par>
                                <p:cTn id="7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250"/>
                            </p:stCondLst>
                            <p:childTnLst>
                              <p:par>
                                <p:cTn id="7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1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5500"/>
                            </p:stCondLst>
                            <p:childTnLst>
                              <p:par>
                                <p:cTn id="83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6000"/>
                            </p:stCondLst>
                            <p:childTnLst>
                              <p:par>
                                <p:cTn id="9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6750"/>
                            </p:stCondLst>
                            <p:childTnLst>
                              <p:par>
                                <p:cTn id="107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7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8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7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 animBg="1"/>
      <p:bldP spid="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1" grpId="0" animBg="1"/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/>
      <p:bldP spid="23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8" grpId="0" animBg="1"/>
      <p:bldP spid="29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animBg="1">
        <p:tmplLst>
          <p:tmpl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>
        <p:tmplLst>
          <p:tmpl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animBg="1"/>
    </p:bld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正方形/長方形 40"/>
          <p:cNvSpPr/>
          <p:nvPr userDrawn="1"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874985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909562"/>
            <a:ext cx="4328812" cy="2064657"/>
          </a:xfrm>
          <a:prstGeom prst="rect">
            <a:avLst/>
          </a:prstGeom>
        </p:spPr>
        <p:txBody>
          <a:bodyPr vert="horz" lIns="95777" tIns="47889" rIns="95777" bIns="47889" rtlCol="0" anchor="b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5265062" y="2998260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135085"/>
            <a:ext cx="4331675" cy="2012647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11739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3" decel="100000" fill="hold" grpId="0" nodeType="withEffect">
                                  <p:stCondLst>
                                    <p:cond delay="1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900"/>
                            </p:stCondLst>
                            <p:childTnLst>
                              <p:par>
                                <p:cTn id="1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5" grpId="0"/>
      <p:bldP spid="6" grpId="0"/>
      <p:bldP spid="8" grpId="0" animBg="1"/>
      <p:bldP spid="15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ext &amp; Descri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1"/>
            <a:ext cx="4952571" cy="6857999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タイトル 1"/>
          <p:cNvSpPr>
            <a:spLocks noGrp="1"/>
          </p:cNvSpPr>
          <p:nvPr>
            <p:ph type="title" hasCustomPrompt="1"/>
          </p:nvPr>
        </p:nvSpPr>
        <p:spPr>
          <a:xfrm>
            <a:off x="330861" y="782320"/>
            <a:ext cx="4290849" cy="5471965"/>
          </a:xfrm>
        </p:spPr>
        <p:txBody>
          <a:bodyPr>
            <a:normAutofit/>
          </a:bodyPr>
          <a:lstStyle>
            <a:lvl1pPr algn="ctr">
              <a:defRPr sz="42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  <p:sp>
        <p:nvSpPr>
          <p:cNvPr id="7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1657533"/>
            <a:ext cx="4331675" cy="3542935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95090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/>
      <p:bldP spid="7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lk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503083" y="0"/>
            <a:ext cx="4449487" cy="6858000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87046" y="553329"/>
            <a:ext cx="4328812" cy="2810021"/>
          </a:xfrm>
          <a:prstGeom prst="rect">
            <a:avLst/>
          </a:prstGeom>
        </p:spPr>
        <p:txBody>
          <a:bodyPr vert="horz" lIns="95777" tIns="47889" rIns="95777" bIns="47889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5265062" y="3584340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197170" y="3664893"/>
            <a:ext cx="4331675" cy="2012647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58028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9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5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, Icons and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3077029"/>
          </a:xfrm>
        </p:spPr>
        <p:txBody>
          <a:bodyPr/>
          <a:lstStyle>
            <a:lvl1pPr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3137733"/>
            <a:ext cx="1950169" cy="3077029"/>
          </a:xfrm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3137962"/>
            <a:ext cx="1950169" cy="3077029"/>
          </a:xfrm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3077029"/>
          </a:xfrm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20684" y="3137962"/>
            <a:ext cx="1950169" cy="307680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1997706" y="29257"/>
            <a:ext cx="1950169" cy="307680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3974729" y="3137962"/>
            <a:ext cx="1950169" cy="3076800"/>
          </a:xfrm>
          <a:prstGeom prst="rect">
            <a:avLst/>
          </a:prstGeom>
          <a:solidFill>
            <a:schemeClr val="accent1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 userDrawn="1"/>
        </p:nvSpPr>
        <p:spPr>
          <a:xfrm>
            <a:off x="5952450" y="29257"/>
            <a:ext cx="1950169" cy="3076800"/>
          </a:xfrm>
          <a:prstGeom prst="rect">
            <a:avLst/>
          </a:prstGeom>
          <a:solidFill>
            <a:schemeClr val="accent4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7928774" y="3138191"/>
            <a:ext cx="1950169" cy="3076800"/>
          </a:xfrm>
          <a:prstGeom prst="rect">
            <a:avLst/>
          </a:prstGeom>
          <a:solidFill>
            <a:schemeClr val="accent5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7"/>
          <p:cNvSpPr>
            <a:spLocks noGrp="1"/>
          </p:cNvSpPr>
          <p:nvPr>
            <p:ph type="pic" sz="quarter" idx="17" hasCustomPrompt="1"/>
          </p:nvPr>
        </p:nvSpPr>
        <p:spPr>
          <a:xfrm>
            <a:off x="787711" y="3415187"/>
            <a:ext cx="424992" cy="523021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6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764733" y="340119"/>
            <a:ext cx="424992" cy="523021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7" name="図プレースホルダー 7"/>
          <p:cNvSpPr>
            <a:spLocks noGrp="1"/>
          </p:cNvSpPr>
          <p:nvPr>
            <p:ph type="pic" sz="quarter" idx="19" hasCustomPrompt="1"/>
          </p:nvPr>
        </p:nvSpPr>
        <p:spPr>
          <a:xfrm>
            <a:off x="4741755" y="3415187"/>
            <a:ext cx="424992" cy="523021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8" name="図プレースホルダー 7"/>
          <p:cNvSpPr>
            <a:spLocks noGrp="1"/>
          </p:cNvSpPr>
          <p:nvPr>
            <p:ph type="pic" sz="quarter" idx="20" hasCustomPrompt="1"/>
          </p:nvPr>
        </p:nvSpPr>
        <p:spPr>
          <a:xfrm>
            <a:off x="8695801" y="3415187"/>
            <a:ext cx="424992" cy="523021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9" name="図プレースホルダー 7"/>
          <p:cNvSpPr>
            <a:spLocks noGrp="1"/>
          </p:cNvSpPr>
          <p:nvPr>
            <p:ph type="pic" sz="quarter" idx="21" hasCustomPrompt="1"/>
          </p:nvPr>
        </p:nvSpPr>
        <p:spPr>
          <a:xfrm>
            <a:off x="6719477" y="340119"/>
            <a:ext cx="424992" cy="523021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テキスト プレースホルダー 11"/>
          <p:cNvSpPr>
            <a:spLocks noGrp="1"/>
          </p:cNvSpPr>
          <p:nvPr>
            <p:ph type="body" sz="quarter" idx="22" hasCustomPrompt="1"/>
          </p:nvPr>
        </p:nvSpPr>
        <p:spPr>
          <a:xfrm>
            <a:off x="22530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1" name="テキスト プレースホルダー 11"/>
          <p:cNvSpPr>
            <a:spLocks noGrp="1"/>
          </p:cNvSpPr>
          <p:nvPr>
            <p:ph type="body" sz="quarter" idx="23" hasCustomPrompt="1"/>
          </p:nvPr>
        </p:nvSpPr>
        <p:spPr>
          <a:xfrm>
            <a:off x="115808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2" name="テキスト プレースホルダー 11"/>
          <p:cNvSpPr>
            <a:spLocks noGrp="1"/>
          </p:cNvSpPr>
          <p:nvPr>
            <p:ph type="body" sz="quarter" idx="24" hasCustomPrompt="1"/>
          </p:nvPr>
        </p:nvSpPr>
        <p:spPr>
          <a:xfrm>
            <a:off x="2023139" y="854137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3" name="テキスト プレースホルダー 11"/>
          <p:cNvSpPr>
            <a:spLocks noGrp="1"/>
          </p:cNvSpPr>
          <p:nvPr>
            <p:ph type="body" sz="quarter" idx="25" hasCustomPrompt="1"/>
          </p:nvPr>
        </p:nvSpPr>
        <p:spPr>
          <a:xfrm>
            <a:off x="2116418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4" name="テキスト プレースホルダー 11"/>
          <p:cNvSpPr>
            <a:spLocks noGrp="1"/>
          </p:cNvSpPr>
          <p:nvPr>
            <p:ph type="body" sz="quarter" idx="26" hasCustomPrompt="1"/>
          </p:nvPr>
        </p:nvSpPr>
        <p:spPr>
          <a:xfrm>
            <a:off x="5977883" y="854138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5" name="テキスト プレースホルダー 11"/>
          <p:cNvSpPr>
            <a:spLocks noGrp="1"/>
          </p:cNvSpPr>
          <p:nvPr>
            <p:ph type="body" sz="quarter" idx="27" hasCustomPrompt="1"/>
          </p:nvPr>
        </p:nvSpPr>
        <p:spPr>
          <a:xfrm>
            <a:off x="6071162" y="1272419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6" name="テキスト プレースホルダー 11"/>
          <p:cNvSpPr>
            <a:spLocks noGrp="1"/>
          </p:cNvSpPr>
          <p:nvPr>
            <p:ph type="body" sz="quarter" idx="28" hasCustomPrompt="1"/>
          </p:nvPr>
        </p:nvSpPr>
        <p:spPr>
          <a:xfrm>
            <a:off x="3991311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29" hasCustomPrompt="1"/>
          </p:nvPr>
        </p:nvSpPr>
        <p:spPr>
          <a:xfrm>
            <a:off x="4084590" y="4357162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8" name="テキスト プレースホルダー 11"/>
          <p:cNvSpPr>
            <a:spLocks noGrp="1"/>
          </p:cNvSpPr>
          <p:nvPr>
            <p:ph type="body" sz="quarter" idx="30" hasCustomPrompt="1"/>
          </p:nvPr>
        </p:nvSpPr>
        <p:spPr>
          <a:xfrm>
            <a:off x="7946055" y="3938881"/>
            <a:ext cx="1916874" cy="398931"/>
          </a:xfrm>
        </p:spPr>
        <p:txBody>
          <a:bodyPr anchor="t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1600" spc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29" name="テキスト プレースホルダー 11"/>
          <p:cNvSpPr>
            <a:spLocks noGrp="1"/>
          </p:cNvSpPr>
          <p:nvPr>
            <p:ph type="body" sz="quarter" idx="31" hasCustomPrompt="1"/>
          </p:nvPr>
        </p:nvSpPr>
        <p:spPr>
          <a:xfrm>
            <a:off x="8039333" y="4357163"/>
            <a:ext cx="1724037" cy="1625600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1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30" name="図プレースホルダー 37"/>
          <p:cNvSpPr>
            <a:spLocks noGrp="1"/>
          </p:cNvSpPr>
          <p:nvPr>
            <p:ph type="pic" sz="quarter" idx="32" hasCustomPrompt="1"/>
          </p:nvPr>
        </p:nvSpPr>
        <p:spPr>
          <a:xfrm>
            <a:off x="853013" y="2934372"/>
            <a:ext cx="244744" cy="301197"/>
          </a:xfrm>
          <a:prstGeom prst="triangle">
            <a:avLst/>
          </a:prstGeom>
          <a:solidFill>
            <a:schemeClr val="accent2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図プレースホルダー 37"/>
          <p:cNvSpPr>
            <a:spLocks noGrp="1"/>
          </p:cNvSpPr>
          <p:nvPr>
            <p:ph type="pic" sz="quarter" idx="33" hasCustomPrompt="1"/>
          </p:nvPr>
        </p:nvSpPr>
        <p:spPr>
          <a:xfrm>
            <a:off x="4809815" y="2934372"/>
            <a:ext cx="244744" cy="301197"/>
          </a:xfrm>
          <a:prstGeom prst="triangle">
            <a:avLst/>
          </a:prstGeom>
          <a:solidFill>
            <a:schemeClr val="accent1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2" name="図プレースホルダー 37"/>
          <p:cNvSpPr>
            <a:spLocks noGrp="1"/>
          </p:cNvSpPr>
          <p:nvPr>
            <p:ph type="pic" sz="quarter" idx="34" hasCustomPrompt="1"/>
          </p:nvPr>
        </p:nvSpPr>
        <p:spPr>
          <a:xfrm>
            <a:off x="8761104" y="2934372"/>
            <a:ext cx="244744" cy="301197"/>
          </a:xfrm>
          <a:prstGeom prst="triangle">
            <a:avLst/>
          </a:prstGeom>
          <a:solidFill>
            <a:schemeClr val="accent5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3" name="図プレースホルダー 37"/>
          <p:cNvSpPr>
            <a:spLocks noGrp="1"/>
          </p:cNvSpPr>
          <p:nvPr>
            <p:ph type="pic" sz="quarter" idx="35" hasCustomPrompt="1"/>
          </p:nvPr>
        </p:nvSpPr>
        <p:spPr>
          <a:xfrm rot="10800000">
            <a:off x="2850419" y="3003352"/>
            <a:ext cx="244744" cy="301197"/>
          </a:xfrm>
          <a:prstGeom prst="triangle">
            <a:avLst/>
          </a:prstGeom>
          <a:solidFill>
            <a:schemeClr val="accent3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4" name="図プレースホルダー 37"/>
          <p:cNvSpPr>
            <a:spLocks noGrp="1"/>
          </p:cNvSpPr>
          <p:nvPr>
            <p:ph type="pic" sz="quarter" idx="36" hasCustomPrompt="1"/>
          </p:nvPr>
        </p:nvSpPr>
        <p:spPr>
          <a:xfrm rot="10800000">
            <a:off x="6784780" y="3003352"/>
            <a:ext cx="244744" cy="301197"/>
          </a:xfrm>
          <a:prstGeom prst="triangle">
            <a:avLst/>
          </a:prstGeom>
          <a:solidFill>
            <a:schemeClr val="accent4"/>
          </a:solidFill>
        </p:spPr>
        <p:txBody>
          <a:bodyPr/>
          <a:lstStyle/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537869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1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1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3250"/>
                            </p:stCondLst>
                            <p:childTnLst>
                              <p:par>
                                <p:cTn id="46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000"/>
                            </p:stCondLst>
                            <p:childTnLst>
                              <p:par>
                                <p:cTn id="5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500"/>
                            </p:stCondLst>
                            <p:childTnLst>
                              <p:par>
                                <p:cTn id="5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1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22" presetClass="entr" presetSubtype="4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750"/>
                            </p:stCondLst>
                            <p:childTnLst>
                              <p:par>
                                <p:cTn id="7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250"/>
                            </p:stCondLst>
                            <p:childTnLst>
                              <p:par>
                                <p:cTn id="7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1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6750"/>
                            </p:stCondLst>
                            <p:childTnLst>
                              <p:par>
                                <p:cTn id="88" presetID="22" presetClass="entr" presetSubtype="1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500"/>
                            </p:stCondLst>
                            <p:childTnLst>
                              <p:par>
                                <p:cTn id="9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800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1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4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7" grpId="0"/>
      <p:bldP spid="8" grpId="0"/>
      <p:bldP spid="9" grpId="0"/>
      <p:bldP spid="10" grpId="0" animBg="1"/>
      <p:bldP spid="11" grpId="0" animBg="1"/>
      <p:bldP spid="12" grpId="0" animBg="1"/>
      <p:bldP spid="13" grpId="0" animBg="1"/>
      <p:bldP spid="14" grpId="0" animBg="1"/>
      <p:bldP spid="15" grpId="0"/>
      <p:bldP spid="16" grpId="0"/>
      <p:bldP spid="17" grpId="0"/>
      <p:bldP spid="18" grpId="0"/>
      <p:bldP spid="19" grpId="0"/>
      <p:bldP spid="20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1" grpId="0">
        <p:tmplLst>
          <p:tmpl>
            <p:tnLst>
              <p:par>
                <p:cTn presetID="10" presetClass="entr" presetSubtype="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7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>
        <p:tmplLst>
          <p:tmpl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animBg="1"/>
      <p:bldP spid="31" grpId="0" animBg="1"/>
      <p:bldP spid="32" grpId="0" animBg="1"/>
      <p:bldP spid="33" grpId="0" animBg="1"/>
      <p:bldP spid="34" grpId="0" animBg="1"/>
    </p:bldLst>
  </p:timing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Images &amp; Descript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-7994" y="2194554"/>
            <a:ext cx="9906000" cy="2194553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-3896" y="2481740"/>
            <a:ext cx="9906000" cy="1620180"/>
          </a:xfrm>
          <a:prstGeom prst="rect">
            <a:avLst/>
          </a:prstGeom>
          <a:solidFill>
            <a:schemeClr val="accent3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>
            <a:off x="0" y="0"/>
            <a:ext cx="9906000" cy="2194553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>
            <a:off x="0" y="278650"/>
            <a:ext cx="9898005" cy="1620180"/>
          </a:xfrm>
          <a:prstGeom prst="rect">
            <a:avLst/>
          </a:prstGeom>
          <a:solidFill>
            <a:schemeClr val="accent2"/>
          </a:solidFill>
          <a:ln w="762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9" name="図プレースホルダー 13"/>
          <p:cNvSpPr>
            <a:spLocks noGrp="1"/>
          </p:cNvSpPr>
          <p:nvPr>
            <p:ph type="pic" sz="quarter" idx="13" hasCustomPrompt="1"/>
          </p:nvPr>
        </p:nvSpPr>
        <p:spPr>
          <a:xfrm>
            <a:off x="4953000" y="2194554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1305146" y="0"/>
                </a:lnTo>
                <a:lnTo>
                  <a:pt x="9139924" y="0"/>
                </a:lnTo>
                <a:lnTo>
                  <a:pt x="9139924" y="3291830"/>
                </a:lnTo>
                <a:lnTo>
                  <a:pt x="1305146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</p:txBody>
      </p:sp>
      <p:sp>
        <p:nvSpPr>
          <p:cNvPr id="10" name="図プレースホルダー 10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0"/>
            <a:ext cx="4951222" cy="2194553"/>
          </a:xfrm>
          <a:custGeom>
            <a:avLst/>
            <a:gdLst/>
            <a:ahLst/>
            <a:cxnLst/>
            <a:rect l="l" t="t" r="r" b="b"/>
            <a:pathLst>
              <a:path w="9139924" h="3291830">
                <a:moveTo>
                  <a:pt x="0" y="0"/>
                </a:moveTo>
                <a:lnTo>
                  <a:pt x="7834778" y="0"/>
                </a:lnTo>
                <a:lnTo>
                  <a:pt x="9139924" y="3291830"/>
                </a:lnTo>
                <a:lnTo>
                  <a:pt x="7834778" y="3291830"/>
                </a:lnTo>
                <a:lnTo>
                  <a:pt x="0" y="329183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lvl1pPr>
          </a:lstStyle>
          <a:p>
            <a:r>
              <a:rPr kumimoji="1" lang="en-US" altLang="ja-JP" dirty="0"/>
              <a:t> 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テキスト プレースホルダー 11"/>
          <p:cNvSpPr>
            <a:spLocks noGrp="1"/>
          </p:cNvSpPr>
          <p:nvPr>
            <p:ph type="body" sz="quarter" idx="16" hasCustomPrompt="1"/>
          </p:nvPr>
        </p:nvSpPr>
        <p:spPr>
          <a:xfrm>
            <a:off x="4956803" y="838956"/>
            <a:ext cx="4603984" cy="876805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2" name="テキスト プレースホルダー 11"/>
          <p:cNvSpPr>
            <a:spLocks noGrp="1"/>
          </p:cNvSpPr>
          <p:nvPr>
            <p:ph type="body" sz="quarter" idx="17" hasCustomPrompt="1"/>
          </p:nvPr>
        </p:nvSpPr>
        <p:spPr>
          <a:xfrm>
            <a:off x="4956803" y="452670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9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3" name="テキスト プレースホルダー 11"/>
          <p:cNvSpPr>
            <a:spLocks noGrp="1"/>
          </p:cNvSpPr>
          <p:nvPr>
            <p:ph type="body" sz="quarter" idx="40" hasCustomPrompt="1"/>
          </p:nvPr>
        </p:nvSpPr>
        <p:spPr>
          <a:xfrm>
            <a:off x="324636" y="3062960"/>
            <a:ext cx="4603984" cy="846094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20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4" name="テキスト プレースホルダー 11"/>
          <p:cNvSpPr>
            <a:spLocks noGrp="1"/>
          </p:cNvSpPr>
          <p:nvPr>
            <p:ph type="body" sz="quarter" idx="41" hasCustomPrompt="1"/>
          </p:nvPr>
        </p:nvSpPr>
        <p:spPr>
          <a:xfrm>
            <a:off x="324636" y="2676673"/>
            <a:ext cx="4603984" cy="515469"/>
          </a:xfrm>
        </p:spPr>
        <p:txBody>
          <a:bodyPr anchor="t">
            <a:noAutofit/>
          </a:bodyPr>
          <a:lstStyle>
            <a:lvl1pPr algn="l">
              <a:lnSpc>
                <a:spcPct val="120000"/>
              </a:lnSpc>
              <a:defRPr sz="1900" spc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lang="en-US" altLang="ja-JP" dirty="0"/>
              <a:t>Text Here</a:t>
            </a:r>
            <a:endParaRPr lang="en-US" dirty="0"/>
          </a:p>
        </p:txBody>
      </p:sp>
      <p:sp>
        <p:nvSpPr>
          <p:cNvPr id="1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233066" y="4533123"/>
            <a:ext cx="9439868" cy="802101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>
            <a:lvl1pPr algn="ctr">
              <a:defRPr baseline="0"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97219"/>
            <a:ext cx="9439868" cy="891307"/>
          </a:xfrm>
        </p:spPr>
        <p:txBody>
          <a:bodyPr>
            <a:noAutofit/>
          </a:bodyPr>
          <a:lstStyle>
            <a:lvl1pPr algn="ctr">
              <a:defRPr sz="12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4094830" y="5301208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2044988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8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700"/>
                            </p:stCondLst>
                            <p:childTnLst>
                              <p:par>
                                <p:cTn id="23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45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2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65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800"/>
                            </p:stCondLst>
                            <p:childTnLst>
                              <p:par>
                                <p:cTn id="4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>
        <p:tmplLst>
          <p:tmpl>
            <p:tnLst>
              <p:par>
                <p:cTn presetID="22" presetClass="entr" presetSubtype="8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3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>
        <p:tmplLst>
          <p:tmpl>
            <p:tnLst>
              <p:par>
                <p:cTn presetID="22" presetClass="entr" presetSubtype="2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1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</p:bldLst>
  </p:timing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" name="正方形/長方形 71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29" name="グループ化 28"/>
          <p:cNvGrpSpPr/>
          <p:nvPr userDrawn="1"/>
        </p:nvGrpSpPr>
        <p:grpSpPr>
          <a:xfrm>
            <a:off x="4479871" y="1790105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円/楕円 31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" name="グループ化 36"/>
          <p:cNvGrpSpPr/>
          <p:nvPr userDrawn="1"/>
        </p:nvGrpSpPr>
        <p:grpSpPr>
          <a:xfrm>
            <a:off x="1727529" y="2932452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円/楕円 38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" name="グループ化 43"/>
          <p:cNvGrpSpPr/>
          <p:nvPr userDrawn="1"/>
        </p:nvGrpSpPr>
        <p:grpSpPr>
          <a:xfrm>
            <a:off x="4487733" y="4074799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/楕円 45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8" name="グループ化 57"/>
          <p:cNvGrpSpPr/>
          <p:nvPr userDrawn="1"/>
        </p:nvGrpSpPr>
        <p:grpSpPr>
          <a:xfrm>
            <a:off x="1719666" y="5217147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/楕円 59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円/楕円 60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 userDrawn="1"/>
        </p:nvGrpSpPr>
        <p:grpSpPr>
          <a:xfrm>
            <a:off x="1727529" y="64775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17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2037726" y="705766"/>
            <a:ext cx="2377646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 userDrawn="1"/>
        </p:nvCxnSpPr>
        <p:spPr>
          <a:xfrm>
            <a:off x="4733699" y="0"/>
            <a:ext cx="2089" cy="6947505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 userDrawn="1"/>
        </p:nvSpPr>
        <p:spPr>
          <a:xfrm>
            <a:off x="4555148" y="73072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4971803" y="1848113"/>
            <a:ext cx="2514238" cy="480053"/>
          </a:xfrm>
        </p:spPr>
        <p:txBody>
          <a:bodyPr anchor="ctr">
            <a:noAutofit/>
          </a:bodyPr>
          <a:lstStyle>
            <a:lvl1pPr algn="l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4554863" y="1873071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017644" y="1266840"/>
            <a:ext cx="3396526" cy="908075"/>
          </a:xfrm>
        </p:spPr>
        <p:txBody>
          <a:bodyPr anchor="t">
            <a:noAutofit/>
          </a:bodyPr>
          <a:lstStyle>
            <a:lvl1pPr algn="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971803" y="2409188"/>
            <a:ext cx="3396526" cy="908075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037726" y="2990460"/>
            <a:ext cx="2377646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 userDrawn="1"/>
        </p:nvSpPr>
        <p:spPr>
          <a:xfrm>
            <a:off x="4555148" y="3015418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017644" y="3551535"/>
            <a:ext cx="3396526" cy="908075"/>
          </a:xfrm>
        </p:spPr>
        <p:txBody>
          <a:bodyPr anchor="t">
            <a:noAutofit/>
          </a:bodyPr>
          <a:lstStyle>
            <a:lvl1pPr algn="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979665" y="4132808"/>
            <a:ext cx="2514238" cy="480053"/>
          </a:xfrm>
        </p:spPr>
        <p:txBody>
          <a:bodyPr anchor="ctr">
            <a:noAutofit/>
          </a:bodyPr>
          <a:lstStyle>
            <a:lvl1pPr algn="l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 userDrawn="1"/>
        </p:nvSpPr>
        <p:spPr>
          <a:xfrm>
            <a:off x="4562726" y="4157765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979666" y="4693883"/>
            <a:ext cx="3396526" cy="908075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029864" y="5275155"/>
            <a:ext cx="2377646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 userDrawn="1"/>
        </p:nvSpPr>
        <p:spPr>
          <a:xfrm>
            <a:off x="4547286" y="5300113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009782" y="5836230"/>
            <a:ext cx="3396526" cy="908075"/>
          </a:xfrm>
        </p:spPr>
        <p:txBody>
          <a:bodyPr anchor="t">
            <a:noAutofit/>
          </a:bodyPr>
          <a:lstStyle>
            <a:lvl1pPr algn="r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109031" y="164638"/>
            <a:ext cx="4328812" cy="802101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66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5148039" y="1028734"/>
            <a:ext cx="428980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67" name="正方形/長方形 66"/>
          <p:cNvSpPr/>
          <p:nvPr userDrawn="1"/>
        </p:nvSpPr>
        <p:spPr>
          <a:xfrm>
            <a:off x="5187046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973467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6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100"/>
                            </p:stCondLst>
                            <p:childTnLst>
                              <p:par>
                                <p:cTn id="3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8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600"/>
                            </p:stCondLst>
                            <p:childTnLst>
                              <p:par>
                                <p:cTn id="4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100"/>
                            </p:stCondLst>
                            <p:childTnLst>
                              <p:par>
                                <p:cTn id="4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47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520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700"/>
                            </p:stCondLst>
                            <p:childTnLst>
                              <p:par>
                                <p:cTn id="6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300"/>
                            </p:stCondLst>
                            <p:childTnLst>
                              <p:par>
                                <p:cTn id="72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4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800"/>
                            </p:stCondLst>
                            <p:childTnLst>
                              <p:par>
                                <p:cTn id="7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300"/>
                            </p:stCondLst>
                            <p:childTnLst>
                              <p:par>
                                <p:cTn id="8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79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8400"/>
                            </p:stCondLst>
                            <p:childTnLst>
                              <p:par>
                                <p:cTn id="9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890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9500"/>
                            </p:stCondLst>
                            <p:childTnLst>
                              <p:par>
                                <p:cTn id="10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0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5" grpId="0"/>
      <p:bldP spid="66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7" grpId="0" animBg="1"/>
    </p:bld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ces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 userDrawn="1"/>
        </p:nvGrpSpPr>
        <p:grpSpPr>
          <a:xfrm>
            <a:off x="1114247" y="2612423"/>
            <a:ext cx="3252137" cy="605404"/>
            <a:chOff x="1073297" y="6784950"/>
            <a:chExt cx="6003425" cy="908106"/>
          </a:xfrm>
          <a:solidFill>
            <a:schemeClr val="accent3">
              <a:lumMod val="20000"/>
              <a:lumOff val="80000"/>
            </a:schemeClr>
          </a:solidFill>
        </p:grpSpPr>
        <p:sp>
          <p:nvSpPr>
            <p:cNvPr id="30" name="正方形/長方形 29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円/楕円 30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2" name="円/楕円 31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37" name="グループ化 36"/>
          <p:cNvGrpSpPr/>
          <p:nvPr userDrawn="1"/>
        </p:nvGrpSpPr>
        <p:grpSpPr>
          <a:xfrm>
            <a:off x="1114247" y="3505608"/>
            <a:ext cx="3252137" cy="605404"/>
            <a:chOff x="1073297" y="6784950"/>
            <a:chExt cx="6003425" cy="908106"/>
          </a:xfrm>
          <a:solidFill>
            <a:schemeClr val="accent2">
              <a:lumMod val="20000"/>
              <a:lumOff val="80000"/>
            </a:schemeClr>
          </a:solidFill>
        </p:grpSpPr>
        <p:sp>
          <p:nvSpPr>
            <p:cNvPr id="38" name="正方形/長方形 37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9" name="円/楕円 38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0" name="円/楕円 39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44" name="グループ化 43"/>
          <p:cNvGrpSpPr/>
          <p:nvPr userDrawn="1"/>
        </p:nvGrpSpPr>
        <p:grpSpPr>
          <a:xfrm>
            <a:off x="1114247" y="4398793"/>
            <a:ext cx="3252137" cy="605404"/>
            <a:chOff x="1073297" y="6784950"/>
            <a:chExt cx="6003425" cy="908106"/>
          </a:xfrm>
          <a:solidFill>
            <a:schemeClr val="accent4">
              <a:lumMod val="20000"/>
              <a:lumOff val="80000"/>
            </a:schemeClr>
          </a:solidFill>
        </p:grpSpPr>
        <p:sp>
          <p:nvSpPr>
            <p:cNvPr id="45" name="正方形/長方形 44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6" name="円/楕円 45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47" name="円/楕円 46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58" name="グループ化 57"/>
          <p:cNvGrpSpPr/>
          <p:nvPr userDrawn="1"/>
        </p:nvGrpSpPr>
        <p:grpSpPr>
          <a:xfrm>
            <a:off x="1114247" y="5291979"/>
            <a:ext cx="3252137" cy="605404"/>
            <a:chOff x="1073297" y="6784950"/>
            <a:chExt cx="6003425" cy="908106"/>
          </a:xfrm>
          <a:solidFill>
            <a:schemeClr val="accent5">
              <a:lumMod val="20000"/>
              <a:lumOff val="80000"/>
            </a:schemeClr>
          </a:solidFill>
        </p:grpSpPr>
        <p:sp>
          <p:nvSpPr>
            <p:cNvPr id="59" name="正方形/長方形 58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0" name="円/楕円 59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1" name="円/楕円 60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grpSp>
        <p:nvGrpSpPr>
          <p:cNvPr id="15" name="グループ化 14"/>
          <p:cNvGrpSpPr/>
          <p:nvPr userDrawn="1"/>
        </p:nvGrpSpPr>
        <p:grpSpPr>
          <a:xfrm>
            <a:off x="1114247" y="1719237"/>
            <a:ext cx="3252137" cy="605404"/>
            <a:chOff x="1073297" y="6784950"/>
            <a:chExt cx="6003425" cy="908106"/>
          </a:xfrm>
        </p:grpSpPr>
        <p:sp>
          <p:nvSpPr>
            <p:cNvPr id="16" name="正方形/長方形 15"/>
            <p:cNvSpPr/>
            <p:nvPr userDrawn="1"/>
          </p:nvSpPr>
          <p:spPr>
            <a:xfrm>
              <a:off x="1527349" y="6784951"/>
              <a:ext cx="5095320" cy="908104"/>
            </a:xfrm>
            <a:prstGeom prst="rect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7" name="円/楕円 16"/>
            <p:cNvSpPr/>
            <p:nvPr userDrawn="1"/>
          </p:nvSpPr>
          <p:spPr>
            <a:xfrm>
              <a:off x="6168617" y="6784951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8" name="円/楕円 17"/>
            <p:cNvSpPr/>
            <p:nvPr userDrawn="1"/>
          </p:nvSpPr>
          <p:spPr>
            <a:xfrm>
              <a:off x="1073297" y="6784950"/>
              <a:ext cx="908105" cy="908105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1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1424444" y="1777246"/>
            <a:ext cx="2377646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6" name="直線コネクタ 25"/>
          <p:cNvCxnSpPr/>
          <p:nvPr userDrawn="1"/>
        </p:nvCxnSpPr>
        <p:spPr>
          <a:xfrm flipH="1">
            <a:off x="4120132" y="0"/>
            <a:ext cx="285" cy="6858000"/>
          </a:xfrm>
          <a:prstGeom prst="line">
            <a:avLst/>
          </a:prstGeom>
          <a:ln w="28575">
            <a:solidFill>
              <a:schemeClr val="tx2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円/楕円 18"/>
          <p:cNvSpPr/>
          <p:nvPr userDrawn="1"/>
        </p:nvSpPr>
        <p:spPr>
          <a:xfrm>
            <a:off x="3941724" y="1802203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430991" y="2651357"/>
            <a:ext cx="2371100" cy="518201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3941724" y="2695389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2</a:t>
            </a:r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4432263" y="1729877"/>
            <a:ext cx="5065741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4432263" y="2623063"/>
            <a:ext cx="5065741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1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1424444" y="3563616"/>
            <a:ext cx="2377646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円/楕円 41"/>
          <p:cNvSpPr/>
          <p:nvPr userDrawn="1"/>
        </p:nvSpPr>
        <p:spPr>
          <a:xfrm>
            <a:off x="3941724" y="3588574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43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4432263" y="3516248"/>
            <a:ext cx="5065741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1430991" y="4437728"/>
            <a:ext cx="2371100" cy="518201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9" name="円/楕円 48"/>
          <p:cNvSpPr/>
          <p:nvPr userDrawn="1"/>
        </p:nvSpPr>
        <p:spPr>
          <a:xfrm>
            <a:off x="3941724" y="4481759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4</a:t>
            </a:r>
          </a:p>
        </p:txBody>
      </p:sp>
      <p:sp>
        <p:nvSpPr>
          <p:cNvPr id="50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4432263" y="4409433"/>
            <a:ext cx="5065741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1424444" y="5349987"/>
            <a:ext cx="2377646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3" name="円/楕円 62"/>
          <p:cNvSpPr/>
          <p:nvPr userDrawn="1"/>
        </p:nvSpPr>
        <p:spPr>
          <a:xfrm>
            <a:off x="3941724" y="5374945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4432263" y="5302619"/>
            <a:ext cx="5065741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1" name="正方形/長方形 50"/>
          <p:cNvSpPr/>
          <p:nvPr userDrawn="1"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52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9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1841789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100"/>
                            </p:stCondLst>
                            <p:childTnLst>
                              <p:par>
                                <p:cTn id="3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600"/>
                            </p:stCondLst>
                            <p:childTnLst>
                              <p:par>
                                <p:cTn id="3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100"/>
                            </p:stCondLst>
                            <p:childTnLst>
                              <p:par>
                                <p:cTn id="41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4700"/>
                            </p:stCondLst>
                            <p:childTnLst>
                              <p:par>
                                <p:cTn id="5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200"/>
                            </p:stCondLst>
                            <p:childTnLst>
                              <p:par>
                                <p:cTn id="5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700"/>
                            </p:stCondLst>
                            <p:childTnLst>
                              <p:par>
                                <p:cTn id="5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63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6800"/>
                            </p:stCondLst>
                            <p:childTnLst>
                              <p:par>
                                <p:cTn id="7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730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900"/>
                            </p:stCondLst>
                            <p:childTnLst>
                              <p:par>
                                <p:cTn id="8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8" dur="5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8400"/>
                            </p:stCondLst>
                            <p:childTnLst>
                              <p:par>
                                <p:cTn id="9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900"/>
                            </p:stCondLst>
                            <p:childTnLst>
                              <p:par>
                                <p:cTn id="9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9500"/>
                            </p:stCondLst>
                            <p:childTnLst>
                              <p:par>
                                <p:cTn id="10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6" dur="5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animBg="1"/>
      <p:bldP spid="33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2" grpId="0" animBg="1"/>
      <p:bldP spid="4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animBg="1"/>
      <p:bldP spid="50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3" grpId="0" animBg="1"/>
      <p:bldP spid="6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1" grpId="0" animBg="1"/>
      <p:bldP spid="52" grpId="0"/>
    </p:bldLst>
  </p:timing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rpla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-1"/>
            <a:ext cx="9906000" cy="158865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pic>
        <p:nvPicPr>
          <p:cNvPr id="10" name="図 9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96383" y="254920"/>
            <a:ext cx="6116735" cy="6280786"/>
          </a:xfrm>
          <a:prstGeom prst="rect">
            <a:avLst/>
          </a:prstGeom>
        </p:spPr>
      </p:pic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608201" y="165600"/>
            <a:ext cx="5200369" cy="801600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337734" y="1777246"/>
            <a:ext cx="3089097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337734" y="2274824"/>
            <a:ext cx="3092141" cy="930195"/>
          </a:xfrm>
        </p:spPr>
        <p:txBody>
          <a:bodyPr anchor="t">
            <a:noAutofit/>
          </a:bodyPr>
          <a:lstStyle>
            <a:lvl1pPr algn="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285198" y="3910846"/>
            <a:ext cx="1943846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285199" y="4408424"/>
            <a:ext cx="1945761" cy="1576742"/>
          </a:xfrm>
        </p:spPr>
        <p:txBody>
          <a:bodyPr anchor="t">
            <a:noAutofit/>
          </a:bodyPr>
          <a:lstStyle>
            <a:lvl1pPr algn="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7106889" y="3395313"/>
            <a:ext cx="2549255" cy="480053"/>
          </a:xfrm>
        </p:spPr>
        <p:txBody>
          <a:bodyPr anchor="ctr">
            <a:noAutofit/>
          </a:bodyPr>
          <a:lstStyle>
            <a:lvl1pPr algn="l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107421" y="3892891"/>
            <a:ext cx="2551767" cy="2064569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3444885" y="5259362"/>
            <a:ext cx="1838773" cy="480053"/>
          </a:xfrm>
        </p:spPr>
        <p:txBody>
          <a:bodyPr anchor="ctr">
            <a:noAutofit/>
          </a:bodyPr>
          <a:lstStyle>
            <a:lvl1pPr algn="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2829460" y="5756941"/>
            <a:ext cx="2457468" cy="930195"/>
          </a:xfrm>
        </p:spPr>
        <p:txBody>
          <a:bodyPr anchor="t">
            <a:noAutofit/>
          </a:bodyPr>
          <a:lstStyle>
            <a:lvl1pPr algn="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20" name="直線コネクタ 19"/>
          <p:cNvCxnSpPr/>
          <p:nvPr userDrawn="1"/>
        </p:nvCxnSpPr>
        <p:spPr>
          <a:xfrm flipV="1">
            <a:off x="3444886" y="1944914"/>
            <a:ext cx="825571" cy="87086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直線コネクタ 20"/>
          <p:cNvCxnSpPr/>
          <p:nvPr userDrawn="1"/>
        </p:nvCxnSpPr>
        <p:spPr>
          <a:xfrm flipH="1" flipV="1">
            <a:off x="2244054" y="4184073"/>
            <a:ext cx="694918" cy="193964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直線コネクタ 21"/>
          <p:cNvCxnSpPr>
            <a:endCxn id="18" idx="3"/>
          </p:cNvCxnSpPr>
          <p:nvPr userDrawn="1"/>
        </p:nvCxnSpPr>
        <p:spPr>
          <a:xfrm flipH="1">
            <a:off x="5283658" y="5338626"/>
            <a:ext cx="420294" cy="160763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直線コネクタ 22"/>
          <p:cNvCxnSpPr>
            <a:stCxn id="16" idx="1"/>
          </p:cNvCxnSpPr>
          <p:nvPr userDrawn="1"/>
        </p:nvCxnSpPr>
        <p:spPr>
          <a:xfrm flipH="1" flipV="1">
            <a:off x="5454336" y="3519055"/>
            <a:ext cx="1652553" cy="116285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正方形/長方形 31"/>
          <p:cNvSpPr/>
          <p:nvPr userDrawn="1"/>
        </p:nvSpPr>
        <p:spPr>
          <a:xfrm>
            <a:off x="4716858" y="93360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4622781" y="1028734"/>
            <a:ext cx="5201531" cy="336037"/>
          </a:xfrm>
        </p:spPr>
        <p:txBody>
          <a:bodyPr/>
          <a:lstStyle>
            <a:lvl1pPr>
              <a:defRPr i="1" baseline="0">
                <a:solidFill>
                  <a:schemeClr val="bg1">
                    <a:lumMod val="95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36" name="正方形/長方形 35"/>
          <p:cNvSpPr/>
          <p:nvPr userDrawn="1"/>
        </p:nvSpPr>
        <p:spPr>
          <a:xfrm>
            <a:off x="1591465" y="2191454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正方形/長方形 36"/>
          <p:cNvSpPr/>
          <p:nvPr userDrawn="1"/>
        </p:nvSpPr>
        <p:spPr>
          <a:xfrm>
            <a:off x="398135" y="4320795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正方形/長方形 37"/>
          <p:cNvSpPr/>
          <p:nvPr userDrawn="1"/>
        </p:nvSpPr>
        <p:spPr>
          <a:xfrm>
            <a:off x="3457131" y="5692035"/>
            <a:ext cx="1755347" cy="4800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正方形/長方形 38"/>
          <p:cNvSpPr/>
          <p:nvPr userDrawn="1"/>
        </p:nvSpPr>
        <p:spPr>
          <a:xfrm>
            <a:off x="7178315" y="3817053"/>
            <a:ext cx="1755347" cy="48005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4448059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6" presetClass="entr" presetSubtype="37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750"/>
                            </p:stCondLst>
                            <p:childTnLst>
                              <p:par>
                                <p:cTn id="2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35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85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350"/>
                            </p:stCondLst>
                            <p:childTnLst>
                              <p:par>
                                <p:cTn id="4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200"/>
                            </p:stCondLst>
                            <p:childTnLst>
                              <p:par>
                                <p:cTn id="5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700"/>
                            </p:stCondLst>
                            <p:childTnLst>
                              <p:par>
                                <p:cTn id="5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8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200"/>
                            </p:stCondLst>
                            <p:childTnLst>
                              <p:par>
                                <p:cTn id="60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7550"/>
                            </p:stCondLst>
                            <p:childTnLst>
                              <p:par>
                                <p:cTn id="7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5" dur="500"/>
                                        <p:tgtEl>
                                          <p:spTgt spid="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8050"/>
                            </p:stCondLst>
                            <p:childTnLst>
                              <p:par>
                                <p:cTn id="77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8900"/>
                            </p:stCondLst>
                            <p:childTnLst>
                              <p:par>
                                <p:cTn id="8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94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50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1" grpId="0"/>
      <p:bldP spid="12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8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 build="p">
        <p:tmplLst>
          <p:tmpl lvl="1">
            <p:tnLst>
              <p:par>
                <p:cTn presetID="22" presetClass="entr" presetSubtype="2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500"/>
                        <p:tgtEl>
                          <p:spTgt spid="1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8" grpId="0" animBg="1"/>
      <p:bldP spid="39" grpId="0" animBg="1"/>
    </p:bldLst>
  </p:timing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 rot="2700000">
            <a:off x="-57926" y="3533597"/>
            <a:ext cx="8564501" cy="4567286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2" name="図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7159" y="607423"/>
            <a:ext cx="2244230" cy="5643155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1330391" y="1338942"/>
            <a:ext cx="1909978" cy="4211501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1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594775" y="1297577"/>
            <a:ext cx="5921083" cy="2065773"/>
          </a:xfrm>
          <a:prstGeom prst="rect">
            <a:avLst/>
          </a:prstGeom>
        </p:spPr>
        <p:txBody>
          <a:bodyPr vert="horz" lIns="95777" tIns="47889" rIns="95777" bIns="47889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12" name="正方形/長方形 11"/>
          <p:cNvSpPr/>
          <p:nvPr userDrawn="1"/>
        </p:nvSpPr>
        <p:spPr>
          <a:xfrm>
            <a:off x="3665811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3594775" y="3664893"/>
            <a:ext cx="5934070" cy="2012647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6306053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2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900"/>
                            </p:stCondLst>
                            <p:childTnLst>
                              <p:par>
                                <p:cTn id="27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11" grpId="0"/>
      <p:bldP spid="12" grpId="0" animBg="1"/>
      <p:bldP spid="13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2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4" name="正方形/長方形 13"/>
          <p:cNvSpPr/>
          <p:nvPr userDrawn="1"/>
        </p:nvSpPr>
        <p:spPr>
          <a:xfrm rot="2700000">
            <a:off x="-138894" y="4778387"/>
            <a:ext cx="5397865" cy="2878579"/>
          </a:xfrm>
          <a:custGeom>
            <a:avLst/>
            <a:gdLst/>
            <a:ahLst/>
            <a:cxnLst/>
            <a:rect l="l" t="t" r="r" b="b"/>
            <a:pathLst>
              <a:path w="12846751" h="8431181">
                <a:moveTo>
                  <a:pt x="0" y="0"/>
                </a:moveTo>
                <a:lnTo>
                  <a:pt x="12846751" y="1"/>
                </a:lnTo>
                <a:lnTo>
                  <a:pt x="4415572" y="8431181"/>
                </a:lnTo>
                <a:lnTo>
                  <a:pt x="3086183" y="8431181"/>
                </a:lnTo>
                <a:lnTo>
                  <a:pt x="3068088" y="8413086"/>
                </a:lnTo>
                <a:cubicBezTo>
                  <a:pt x="3142170" y="8389244"/>
                  <a:pt x="3211139" y="8347077"/>
                  <a:pt x="3269838" y="8288378"/>
                </a:cubicBezTo>
                <a:lnTo>
                  <a:pt x="5444469" y="6113748"/>
                </a:lnTo>
                <a:cubicBezTo>
                  <a:pt x="5652899" y="5905317"/>
                  <a:pt x="5652900" y="5567383"/>
                  <a:pt x="5444469" y="5358952"/>
                </a:cubicBezTo>
                <a:lnTo>
                  <a:pt x="213794" y="128278"/>
                </a:lnTo>
                <a:cubicBezTo>
                  <a:pt x="151923" y="66407"/>
                  <a:pt x="78641" y="22901"/>
                  <a:pt x="0" y="0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18097" y="884900"/>
            <a:ext cx="3187563" cy="5577586"/>
          </a:xfrm>
          <a:prstGeom prst="rect">
            <a:avLst/>
          </a:prstGeom>
        </p:spPr>
      </p:pic>
      <p:pic>
        <p:nvPicPr>
          <p:cNvPr id="2" name="図 1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229" y="2934136"/>
            <a:ext cx="1414449" cy="3556657"/>
          </a:xfrm>
          <a:prstGeom prst="rect">
            <a:avLst/>
          </a:prstGeom>
          <a:effectLst/>
        </p:spPr>
      </p:pic>
      <p:sp>
        <p:nvSpPr>
          <p:cNvPr id="6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2134633" y="1410336"/>
            <a:ext cx="2756879" cy="4507865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8" name="図プレースホルダー 2"/>
          <p:cNvSpPr>
            <a:spLocks noGrp="1"/>
          </p:cNvSpPr>
          <p:nvPr>
            <p:ph type="pic" sz="quarter" idx="13" hasCustomPrompt="1"/>
          </p:nvPr>
        </p:nvSpPr>
        <p:spPr>
          <a:xfrm>
            <a:off x="747540" y="3409648"/>
            <a:ext cx="1180581" cy="2620312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9" name="正方形/長方形 8"/>
          <p:cNvSpPr/>
          <p:nvPr userDrawn="1"/>
        </p:nvSpPr>
        <p:spPr>
          <a:xfrm rot="2700000">
            <a:off x="1599203" y="3622612"/>
            <a:ext cx="8253541" cy="4889749"/>
          </a:xfrm>
          <a:custGeom>
            <a:avLst/>
            <a:gdLst/>
            <a:ahLst/>
            <a:cxnLst/>
            <a:rect l="l" t="t" r="r" b="b"/>
            <a:pathLst>
              <a:path w="12380312" h="9026445">
                <a:moveTo>
                  <a:pt x="0" y="2"/>
                </a:moveTo>
                <a:lnTo>
                  <a:pt x="12380312" y="0"/>
                </a:lnTo>
                <a:lnTo>
                  <a:pt x="6191503" y="6188809"/>
                </a:lnTo>
                <a:lnTo>
                  <a:pt x="2514854" y="9026445"/>
                </a:lnTo>
                <a:lnTo>
                  <a:pt x="5536992" y="6004307"/>
                </a:lnTo>
                <a:cubicBezTo>
                  <a:pt x="5681923" y="5859376"/>
                  <a:pt x="5681923" y="5624397"/>
                  <a:pt x="5536992" y="5479467"/>
                </a:cubicBezTo>
                <a:lnTo>
                  <a:pt x="145909" y="88383"/>
                </a:lnTo>
                <a:cubicBezTo>
                  <a:pt x="103613" y="46088"/>
                  <a:pt x="53648" y="16135"/>
                  <a:pt x="0" y="2"/>
                </a:cubicBezTo>
                <a:close/>
              </a:path>
            </a:pathLst>
          </a:custGeom>
          <a:solidFill>
            <a:schemeClr val="accent3">
              <a:lumMod val="50000"/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5295518" y="1297577"/>
            <a:ext cx="4212967" cy="2065773"/>
          </a:xfrm>
          <a:prstGeom prst="rect">
            <a:avLst/>
          </a:prstGeom>
        </p:spPr>
        <p:txBody>
          <a:bodyPr vert="horz" lIns="95777" tIns="47889" rIns="95777" bIns="47889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5348406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3664893"/>
            <a:ext cx="4222208" cy="2012647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771163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25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0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2750"/>
                            </p:stCondLst>
                            <p:childTnLst>
                              <p:par>
                                <p:cTn id="50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6" grpId="0"/>
      <p:bldP spid="6" grpId="1"/>
      <p:bldP spid="18" grpId="0"/>
      <p:bldP spid="18" grpId="1"/>
      <p:bldP spid="9" grpId="0" animBg="1"/>
      <p:bldP spid="19" grpId="0"/>
      <p:bldP spid="20" grpId="0" animBg="1"/>
      <p:bldP spid="21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obile and 4 Point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9906000" cy="413657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正方形/長方形 1"/>
          <p:cNvSpPr/>
          <p:nvPr userDrawn="1"/>
        </p:nvSpPr>
        <p:spPr>
          <a:xfrm rot="2700000">
            <a:off x="3117155" y="1942721"/>
            <a:ext cx="5569813" cy="3461347"/>
          </a:xfrm>
          <a:custGeom>
            <a:avLst/>
            <a:gdLst/>
            <a:ahLst/>
            <a:cxnLst/>
            <a:rect l="l" t="t" r="r" b="b"/>
            <a:pathLst>
              <a:path w="8354720" h="6389625">
                <a:moveTo>
                  <a:pt x="0" y="4424528"/>
                </a:moveTo>
                <a:lnTo>
                  <a:pt x="1965096" y="6389624"/>
                </a:lnTo>
                <a:lnTo>
                  <a:pt x="1965095" y="6389625"/>
                </a:lnTo>
                <a:lnTo>
                  <a:pt x="0" y="4424529"/>
                </a:lnTo>
                <a:close/>
                <a:moveTo>
                  <a:pt x="1381229" y="1"/>
                </a:moveTo>
                <a:lnTo>
                  <a:pt x="8354720" y="0"/>
                </a:lnTo>
                <a:lnTo>
                  <a:pt x="4894522" y="3460197"/>
                </a:lnTo>
                <a:lnTo>
                  <a:pt x="1547176" y="112852"/>
                </a:lnTo>
                <a:cubicBezTo>
                  <a:pt x="1497951" y="63626"/>
                  <a:pt x="1441839" y="25483"/>
                  <a:pt x="1381229" y="1"/>
                </a:cubicBezTo>
                <a:close/>
              </a:path>
            </a:pathLst>
          </a:custGeom>
          <a:solidFill>
            <a:schemeClr val="tx2"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正方形/長方形 5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974393"/>
          </a:xfrm>
        </p:spPr>
        <p:txBody>
          <a:bodyPr>
            <a:noAutofit/>
          </a:bodyPr>
          <a:lstStyle>
            <a:lvl1pPr algn="ctr">
              <a:defRPr sz="12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pic>
        <p:nvPicPr>
          <p:cNvPr id="7" name="図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3830884" y="607422"/>
            <a:ext cx="2244230" cy="3529149"/>
          </a:xfrm>
          <a:prstGeom prst="rect">
            <a:avLst/>
          </a:prstGeom>
          <a:effectLst/>
        </p:spPr>
      </p:pic>
      <p:sp>
        <p:nvSpPr>
          <p:cNvPr id="8" name="図プレースホルダー 2"/>
          <p:cNvSpPr>
            <a:spLocks noGrp="1"/>
          </p:cNvSpPr>
          <p:nvPr>
            <p:ph type="pic" sz="quarter" idx="12" hasCustomPrompt="1"/>
          </p:nvPr>
        </p:nvSpPr>
        <p:spPr>
          <a:xfrm>
            <a:off x="3994116" y="1338942"/>
            <a:ext cx="1909978" cy="2797629"/>
          </a:xfrm>
        </p:spPr>
        <p:txBody>
          <a:bodyPr>
            <a:normAutofit/>
          </a:bodyPr>
          <a:lstStyle>
            <a:lvl1pPr>
              <a:defRPr sz="12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2" name="円/楕円 21"/>
          <p:cNvSpPr/>
          <p:nvPr userDrawn="1"/>
        </p:nvSpPr>
        <p:spPr>
          <a:xfrm>
            <a:off x="2791219" y="1132172"/>
            <a:ext cx="758691" cy="933693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>
            <a:off x="2990592" y="1377534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6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48628" y="1126561"/>
            <a:ext cx="2281083" cy="480053"/>
          </a:xfrm>
        </p:spPr>
        <p:txBody>
          <a:bodyPr anchor="t">
            <a:noAutofit/>
          </a:bodyPr>
          <a:lstStyle>
            <a:lvl1pPr algn="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7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424579" y="1490244"/>
            <a:ext cx="2307654" cy="597393"/>
          </a:xfrm>
        </p:spPr>
        <p:txBody>
          <a:bodyPr anchor="t">
            <a:noAutofit/>
          </a:bodyPr>
          <a:lstStyle>
            <a:lvl1pPr algn="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9" name="円/楕円 28"/>
          <p:cNvSpPr/>
          <p:nvPr userDrawn="1"/>
        </p:nvSpPr>
        <p:spPr>
          <a:xfrm>
            <a:off x="2791219" y="2636820"/>
            <a:ext cx="758691" cy="93369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図プレースホルダー 7"/>
          <p:cNvSpPr>
            <a:spLocks noGrp="1"/>
          </p:cNvSpPr>
          <p:nvPr>
            <p:ph type="pic" sz="quarter" idx="43" hasCustomPrompt="1"/>
          </p:nvPr>
        </p:nvSpPr>
        <p:spPr>
          <a:xfrm>
            <a:off x="2990591" y="2882181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448628" y="2631208"/>
            <a:ext cx="2281083" cy="480053"/>
          </a:xfrm>
        </p:spPr>
        <p:txBody>
          <a:bodyPr anchor="t">
            <a:noAutofit/>
          </a:bodyPr>
          <a:lstStyle>
            <a:lvl1pPr algn="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45" hasCustomPrompt="1"/>
          </p:nvPr>
        </p:nvSpPr>
        <p:spPr>
          <a:xfrm>
            <a:off x="424579" y="2994892"/>
            <a:ext cx="2307654" cy="597393"/>
          </a:xfrm>
        </p:spPr>
        <p:txBody>
          <a:bodyPr anchor="t">
            <a:noAutofit/>
          </a:bodyPr>
          <a:lstStyle>
            <a:lvl1pPr algn="r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円/楕円 32"/>
          <p:cNvSpPr/>
          <p:nvPr userDrawn="1"/>
        </p:nvSpPr>
        <p:spPr>
          <a:xfrm>
            <a:off x="6364765" y="1129752"/>
            <a:ext cx="758691" cy="9336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accent3"/>
              </a:solidFill>
            </a:endParaRPr>
          </a:p>
        </p:txBody>
      </p:sp>
      <p:sp>
        <p:nvSpPr>
          <p:cNvPr id="34" name="図プレースホルダー 7"/>
          <p:cNvSpPr>
            <a:spLocks noGrp="1"/>
          </p:cNvSpPr>
          <p:nvPr>
            <p:ph type="pic" sz="quarter" idx="46" hasCustomPrompt="1"/>
          </p:nvPr>
        </p:nvSpPr>
        <p:spPr>
          <a:xfrm>
            <a:off x="6564138" y="1375114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47" hasCustomPrompt="1"/>
          </p:nvPr>
        </p:nvSpPr>
        <p:spPr>
          <a:xfrm>
            <a:off x="7198661" y="1124141"/>
            <a:ext cx="2281083" cy="480053"/>
          </a:xfrm>
        </p:spPr>
        <p:txBody>
          <a:bodyPr anchor="t">
            <a:noAutofit/>
          </a:bodyPr>
          <a:lstStyle>
            <a:lvl1pPr algn="l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7198199" y="1487824"/>
            <a:ext cx="2307654" cy="597393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7" name="円/楕円 36"/>
          <p:cNvSpPr/>
          <p:nvPr userDrawn="1"/>
        </p:nvSpPr>
        <p:spPr>
          <a:xfrm>
            <a:off x="6364765" y="2636819"/>
            <a:ext cx="758691" cy="93369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8" name="図プレースホルダー 7"/>
          <p:cNvSpPr>
            <a:spLocks noGrp="1"/>
          </p:cNvSpPr>
          <p:nvPr>
            <p:ph type="pic" sz="quarter" idx="49" hasCustomPrompt="1"/>
          </p:nvPr>
        </p:nvSpPr>
        <p:spPr>
          <a:xfrm>
            <a:off x="6564138" y="2882180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39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7198661" y="2631208"/>
            <a:ext cx="2281083" cy="480053"/>
          </a:xfrm>
        </p:spPr>
        <p:txBody>
          <a:bodyPr anchor="t">
            <a:noAutofit/>
          </a:bodyPr>
          <a:lstStyle>
            <a:lvl1pPr algn="l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0" name="テキスト プレースホルダー 6"/>
          <p:cNvSpPr>
            <a:spLocks noGrp="1"/>
          </p:cNvSpPr>
          <p:nvPr>
            <p:ph type="body" sz="quarter" idx="51" hasCustomPrompt="1"/>
          </p:nvPr>
        </p:nvSpPr>
        <p:spPr>
          <a:xfrm>
            <a:off x="7198199" y="2994891"/>
            <a:ext cx="2307654" cy="597393"/>
          </a:xfrm>
        </p:spPr>
        <p:txBody>
          <a:bodyPr anchor="t">
            <a:noAutofit/>
          </a:bodyPr>
          <a:lstStyle>
            <a:lvl1pPr algn="l">
              <a:defRPr sz="11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25589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500"/>
                            </p:stCondLst>
                            <p:childTnLst>
                              <p:par>
                                <p:cTn id="3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100"/>
                            </p:stCondLst>
                            <p:childTnLst>
                              <p:par>
                                <p:cTn id="4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600"/>
                            </p:stCondLst>
                            <p:childTnLst>
                              <p:par>
                                <p:cTn id="54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200"/>
                            </p:stCondLst>
                            <p:childTnLst>
                              <p:par>
                                <p:cTn id="63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700"/>
                            </p:stCondLst>
                            <p:childTnLst>
                              <p:par>
                                <p:cTn id="76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43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4800"/>
                            </p:stCondLst>
                            <p:childTnLst>
                              <p:par>
                                <p:cTn id="9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0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2" presetID="2" presetClass="entr" presetSubtype="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5400"/>
                            </p:stCondLst>
                            <p:childTnLst>
                              <p:par>
                                <p:cTn id="107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5" fill="hold">
                            <p:stCondLst>
                              <p:cond delay="6500"/>
                            </p:stCondLst>
                            <p:childTnLst>
                              <p:par>
                                <p:cTn id="116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8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" grpId="0" animBg="1"/>
      <p:bldP spid="9" grpId="0"/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" grpId="0"/>
      <p:bldP spid="22" grpId="0" animBg="1"/>
      <p:bldP spid="23" grpId="0"/>
      <p:bldP spid="26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9" grpId="0" animBg="1"/>
      <p:bldP spid="30" grpId="0"/>
      <p:bldP spid="31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2" presetClass="entr" presetSubtype="8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3" grpId="0" animBg="1"/>
      <p:bldP spid="34" grpId="0"/>
      <p:bldP spid="35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/>
      <p:bldP spid="38" grpId="0"/>
      <p:bldP spid="3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" name="正方形/長方形 42"/>
          <p:cNvSpPr/>
          <p:nvPr userDrawn="1"/>
        </p:nvSpPr>
        <p:spPr>
          <a:xfrm>
            <a:off x="0" y="1"/>
            <a:ext cx="9906000" cy="3429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正方形/長方形 43"/>
          <p:cNvSpPr/>
          <p:nvPr userDrawn="1"/>
        </p:nvSpPr>
        <p:spPr>
          <a:xfrm rot="18900000">
            <a:off x="2103905" y="1388046"/>
            <a:ext cx="6340001" cy="9237913"/>
          </a:xfrm>
          <a:custGeom>
            <a:avLst/>
            <a:gdLst/>
            <a:ahLst/>
            <a:cxnLst/>
            <a:rect l="l" t="t" r="r" b="b"/>
            <a:pathLst>
              <a:path w="11703601" h="13856870">
                <a:moveTo>
                  <a:pt x="11703601" y="2930668"/>
                </a:moveTo>
                <a:lnTo>
                  <a:pt x="11703601" y="13128263"/>
                </a:lnTo>
                <a:lnTo>
                  <a:pt x="10974994" y="13856870"/>
                </a:lnTo>
                <a:lnTo>
                  <a:pt x="0" y="2881876"/>
                </a:lnTo>
                <a:lnTo>
                  <a:pt x="1" y="0"/>
                </a:lnTo>
                <a:lnTo>
                  <a:pt x="7317135" y="7317134"/>
                </a:lnTo>
                <a:close/>
              </a:path>
            </a:pathLst>
          </a:custGeom>
          <a:solidFill>
            <a:schemeClr val="accent3">
              <a:lumMod val="50000"/>
              <a:alpha val="2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26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367158" y="1595852"/>
            <a:ext cx="5632659" cy="3897377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grpSp>
        <p:nvGrpSpPr>
          <p:cNvPr id="38" name="グループ化 37"/>
          <p:cNvGrpSpPr/>
          <p:nvPr userDrawn="1"/>
        </p:nvGrpSpPr>
        <p:grpSpPr>
          <a:xfrm>
            <a:off x="367159" y="1200182"/>
            <a:ext cx="5632658" cy="395670"/>
            <a:chOff x="4888773" y="2065794"/>
            <a:chExt cx="8534400" cy="487140"/>
          </a:xfrm>
        </p:grpSpPr>
        <p:sp>
          <p:nvSpPr>
            <p:cNvPr id="27" name="角丸四角形 7"/>
            <p:cNvSpPr/>
            <p:nvPr userDrawn="1"/>
          </p:nvSpPr>
          <p:spPr>
            <a:xfrm>
              <a:off x="4888773" y="2065794"/>
              <a:ext cx="8534400" cy="487140"/>
            </a:xfrm>
            <a:custGeom>
              <a:avLst/>
              <a:gdLst/>
              <a:ahLst/>
              <a:cxnLst/>
              <a:rect l="l" t="t" r="r" b="b"/>
              <a:pathLst>
                <a:path w="8534400" h="487140">
                  <a:moveTo>
                    <a:pt x="148176" y="0"/>
                  </a:moveTo>
                  <a:lnTo>
                    <a:pt x="8386224" y="0"/>
                  </a:lnTo>
                  <a:cubicBezTo>
                    <a:pt x="8468059" y="0"/>
                    <a:pt x="8534400" y="66341"/>
                    <a:pt x="8534400" y="148176"/>
                  </a:cubicBezTo>
                  <a:lnTo>
                    <a:pt x="8534400" y="487140"/>
                  </a:lnTo>
                  <a:lnTo>
                    <a:pt x="0" y="487140"/>
                  </a:lnTo>
                  <a:lnTo>
                    <a:pt x="0" y="148176"/>
                  </a:lnTo>
                  <a:cubicBezTo>
                    <a:pt x="0" y="66341"/>
                    <a:pt x="66341" y="0"/>
                    <a:pt x="148176" y="0"/>
                  </a:cubicBezTo>
                  <a:close/>
                </a:path>
              </a:pathLst>
            </a:cu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正方形/長方形 27"/>
            <p:cNvSpPr/>
            <p:nvPr userDrawn="1"/>
          </p:nvSpPr>
          <p:spPr>
            <a:xfrm>
              <a:off x="4888773" y="2489434"/>
              <a:ext cx="8534400" cy="63500"/>
            </a:xfrm>
            <a:prstGeom prst="rect">
              <a:avLst/>
            </a:prstGeom>
            <a:gradFill>
              <a:gsLst>
                <a:gs pos="0">
                  <a:schemeClr val="accent1"/>
                </a:gs>
                <a:gs pos="100000">
                  <a:schemeClr val="accent3"/>
                </a:gs>
              </a:gsLst>
              <a:lin ang="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grpSp>
          <p:nvGrpSpPr>
            <p:cNvPr id="29" name="グループ化 28"/>
            <p:cNvGrpSpPr/>
            <p:nvPr userDrawn="1"/>
          </p:nvGrpSpPr>
          <p:grpSpPr>
            <a:xfrm>
              <a:off x="5071109" y="2204589"/>
              <a:ext cx="542925" cy="142875"/>
              <a:chOff x="2524125" y="1614487"/>
              <a:chExt cx="542925" cy="142875"/>
            </a:xfrm>
          </p:grpSpPr>
          <p:sp>
            <p:nvSpPr>
              <p:cNvPr id="30" name="円/楕円 29"/>
              <p:cNvSpPr/>
              <p:nvPr userDrawn="1"/>
            </p:nvSpPr>
            <p:spPr>
              <a:xfrm>
                <a:off x="2524125" y="1614487"/>
                <a:ext cx="142875" cy="142875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1" name="円/楕円 30"/>
              <p:cNvSpPr/>
              <p:nvPr userDrawn="1"/>
            </p:nvSpPr>
            <p:spPr>
              <a:xfrm>
                <a:off x="2724150" y="1614487"/>
                <a:ext cx="142875" cy="142875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2" name="円/楕円 31"/>
              <p:cNvSpPr/>
              <p:nvPr userDrawn="1"/>
            </p:nvSpPr>
            <p:spPr>
              <a:xfrm>
                <a:off x="2924175" y="1614487"/>
                <a:ext cx="142875" cy="142875"/>
              </a:xfrm>
              <a:prstGeom prst="ellipse">
                <a:avLst/>
              </a:pr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  <p:grpSp>
          <p:nvGrpSpPr>
            <p:cNvPr id="33" name="グループ化 32"/>
            <p:cNvGrpSpPr/>
            <p:nvPr userDrawn="1"/>
          </p:nvGrpSpPr>
          <p:grpSpPr>
            <a:xfrm>
              <a:off x="13043533" y="2180776"/>
              <a:ext cx="200026" cy="190500"/>
              <a:chOff x="7781924" y="1704975"/>
              <a:chExt cx="200026" cy="190500"/>
            </a:xfrm>
            <a:solidFill>
              <a:schemeClr val="tx1">
                <a:lumMod val="50000"/>
                <a:lumOff val="50000"/>
              </a:schemeClr>
            </a:solidFill>
          </p:grpSpPr>
          <p:sp>
            <p:nvSpPr>
              <p:cNvPr id="34" name="正方形/長方形 33"/>
              <p:cNvSpPr/>
              <p:nvPr userDrawn="1"/>
            </p:nvSpPr>
            <p:spPr>
              <a:xfrm>
                <a:off x="7781925" y="1704975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5" name="正方形/長方形 34"/>
              <p:cNvSpPr/>
              <p:nvPr userDrawn="1"/>
            </p:nvSpPr>
            <p:spPr>
              <a:xfrm>
                <a:off x="7781925" y="1776413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  <p:sp>
            <p:nvSpPr>
              <p:cNvPr id="36" name="正方形/長方形 35"/>
              <p:cNvSpPr/>
              <p:nvPr userDrawn="1"/>
            </p:nvSpPr>
            <p:spPr>
              <a:xfrm>
                <a:off x="7781924" y="1847850"/>
                <a:ext cx="200025" cy="47625"/>
              </a:xfrm>
              <a:prstGeom prst="rect">
                <a:avLst/>
              </a:prstGeom>
              <a:grp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ja-JP" altLang="en-US"/>
              </a:p>
            </p:txBody>
          </p:sp>
        </p:grpSp>
      </p:grp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6162239" y="553329"/>
            <a:ext cx="3354664" cy="2810021"/>
          </a:xfrm>
          <a:prstGeom prst="rect">
            <a:avLst/>
          </a:prstGeom>
        </p:spPr>
        <p:txBody>
          <a:bodyPr vert="horz" lIns="95777" tIns="47889" rIns="95777" bIns="47889" rtlCol="0" anchor="b">
            <a:normAutofit/>
          </a:bodyPr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41" name="正方形/長方形 40"/>
          <p:cNvSpPr/>
          <p:nvPr userDrawn="1"/>
        </p:nvSpPr>
        <p:spPr>
          <a:xfrm>
            <a:off x="6201247" y="3584340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6173060" y="3664893"/>
            <a:ext cx="3356883" cy="2308390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8" name="正方形/長方形 47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685766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5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850"/>
                            </p:stCondLst>
                            <p:childTnLst>
                              <p:par>
                                <p:cTn id="33" presetID="2" presetClass="entr" presetSubtype="2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4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3" grpId="0" animBg="1"/>
      <p:bldP spid="44" grpId="0" animBg="1"/>
      <p:bldP spid="26" grpId="0" animBg="1"/>
      <p:bldP spid="26" grpId="1" animBg="1"/>
      <p:bldP spid="40" grpId="0"/>
      <p:bldP spid="41" grpId="0" animBg="1"/>
      <p:bldP spid="42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4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0"/>
            <a:ext cx="9906000" cy="2989943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69541" y="657984"/>
            <a:ext cx="9317166" cy="2254549"/>
          </a:xfrm>
          <a:prstGeom prst="rect">
            <a:avLst/>
          </a:prstGeom>
        </p:spPr>
        <p:txBody>
          <a:bodyPr vert="horz" lIns="95777" tIns="47889" rIns="95777" bIns="47889" rtlCol="0" anchor="b">
            <a:noAutofit/>
          </a:bodyPr>
          <a:lstStyle>
            <a:lvl1pPr>
              <a:defRPr sz="10600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8" name="テキスト プレースホルダー 8"/>
          <p:cNvSpPr>
            <a:spLocks noGrp="1"/>
          </p:cNvSpPr>
          <p:nvPr>
            <p:ph type="body" sz="quarter" idx="12" hasCustomPrompt="1"/>
          </p:nvPr>
        </p:nvSpPr>
        <p:spPr>
          <a:xfrm>
            <a:off x="369542" y="3047999"/>
            <a:ext cx="4371598" cy="3028647"/>
          </a:xfrm>
        </p:spPr>
        <p:txBody>
          <a:bodyPr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4200" baseline="0">
                <a:solidFill>
                  <a:schemeClr val="accent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749931" y="3173789"/>
            <a:ext cx="4936776" cy="2893183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2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accent2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3" name="正方形/長方形 22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63885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ac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2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" presetClass="entr" presetSubtype="2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2" decel="10000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5" grpId="0"/>
      <p:bldP spid="8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75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10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2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ac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正方形/長方形 11"/>
          <p:cNvSpPr/>
          <p:nvPr userDrawn="1"/>
        </p:nvSpPr>
        <p:spPr>
          <a:xfrm>
            <a:off x="0" y="4088193"/>
            <a:ext cx="9906000" cy="30479"/>
          </a:xfrm>
          <a:prstGeom prst="rect">
            <a:avLst/>
          </a:prstGeom>
          <a:solidFill>
            <a:schemeClr val="accent5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3" name="円/楕円 22"/>
          <p:cNvSpPr/>
          <p:nvPr userDrawn="1"/>
        </p:nvSpPr>
        <p:spPr>
          <a:xfrm>
            <a:off x="950356" y="4644571"/>
            <a:ext cx="951373" cy="117081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7" name="円/楕円 26"/>
          <p:cNvSpPr/>
          <p:nvPr userDrawn="1"/>
        </p:nvSpPr>
        <p:spPr>
          <a:xfrm>
            <a:off x="757223" y="1067225"/>
            <a:ext cx="3740425" cy="4603200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" name="円/楕円 1"/>
          <p:cNvSpPr/>
          <p:nvPr userDrawn="1"/>
        </p:nvSpPr>
        <p:spPr>
          <a:xfrm>
            <a:off x="891671" y="1212190"/>
            <a:ext cx="3740425" cy="46032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円/楕円 24"/>
          <p:cNvSpPr/>
          <p:nvPr userDrawn="1"/>
        </p:nvSpPr>
        <p:spPr>
          <a:xfrm>
            <a:off x="4180196" y="1289337"/>
            <a:ext cx="760704" cy="936169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4" name="円/楕円 23"/>
          <p:cNvSpPr/>
          <p:nvPr userDrawn="1"/>
        </p:nvSpPr>
        <p:spPr>
          <a:xfrm>
            <a:off x="482531" y="5602870"/>
            <a:ext cx="467825" cy="575735"/>
          </a:xfrm>
          <a:prstGeom prst="ellipse">
            <a:avLst/>
          </a:prstGeom>
          <a:solidFill>
            <a:schemeClr val="accent5">
              <a:lumMod val="40000"/>
              <a:lumOff val="6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820661" y="1125614"/>
            <a:ext cx="3739888" cy="4602539"/>
          </a:xfrm>
          <a:prstGeom prst="ellipse">
            <a:avLst/>
          </a:prstGeom>
          <a:solidFill>
            <a:schemeClr val="accent5">
              <a:lumMod val="20000"/>
              <a:lumOff val="80000"/>
            </a:schemeClr>
          </a:solidFill>
          <a:ln w="38100">
            <a:solidFill>
              <a:schemeClr val="accent5"/>
            </a:solidFill>
          </a:ln>
        </p:spPr>
        <p:txBody>
          <a:bodyPr>
            <a:normAutofit/>
          </a:bodyPr>
          <a:lstStyle>
            <a:lvl1pPr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4952570" y="1654626"/>
            <a:ext cx="4734137" cy="1016005"/>
          </a:xfrm>
          <a:prstGeom prst="rect">
            <a:avLst/>
          </a:prstGeom>
        </p:spPr>
        <p:txBody>
          <a:bodyPr vert="horz" lIns="95777" tIns="47889" rIns="95777" bIns="47889" rtlCol="0" anchor="b">
            <a:noAutofit/>
          </a:bodyPr>
          <a:lstStyle>
            <a:lvl1pPr>
              <a:defRPr sz="4700"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Title goes here</a:t>
            </a:r>
            <a:endParaRPr kumimoji="1" lang="ja-JP" altLang="en-US" dirty="0"/>
          </a:p>
        </p:txBody>
      </p:sp>
      <p:sp>
        <p:nvSpPr>
          <p:cNvPr id="9" name="円/楕円 8"/>
          <p:cNvSpPr/>
          <p:nvPr userDrawn="1"/>
        </p:nvSpPr>
        <p:spPr>
          <a:xfrm>
            <a:off x="4952570" y="2804269"/>
            <a:ext cx="641137" cy="78902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図プレースホルダー 12"/>
          <p:cNvSpPr>
            <a:spLocks noGrp="1"/>
          </p:cNvSpPr>
          <p:nvPr>
            <p:ph type="pic" sz="quarter" idx="20" hasCustomPrompt="1"/>
          </p:nvPr>
        </p:nvSpPr>
        <p:spPr>
          <a:xfrm>
            <a:off x="5123533" y="3014668"/>
            <a:ext cx="299211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668926" y="2804270"/>
            <a:ext cx="4017781" cy="789022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5123533" y="4272573"/>
            <a:ext cx="299211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5429117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図プレースホルダー 12"/>
          <p:cNvSpPr>
            <a:spLocks noGrp="1"/>
          </p:cNvSpPr>
          <p:nvPr>
            <p:ph type="pic" sz="quarter" idx="27" hasCustomPrompt="1"/>
          </p:nvPr>
        </p:nvSpPr>
        <p:spPr>
          <a:xfrm>
            <a:off x="7462653" y="4272573"/>
            <a:ext cx="299211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7768236" y="4265376"/>
            <a:ext cx="1898815" cy="393711"/>
          </a:xfrm>
        </p:spPr>
        <p:txBody>
          <a:bodyPr anchor="ctr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9" hasCustomPrompt="1"/>
          </p:nvPr>
        </p:nvSpPr>
        <p:spPr>
          <a:xfrm>
            <a:off x="5123533" y="4848307"/>
            <a:ext cx="299211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0" name="テキスト プレースホルダー 6"/>
          <p:cNvSpPr>
            <a:spLocks noGrp="1"/>
          </p:cNvSpPr>
          <p:nvPr>
            <p:ph type="body" sz="quarter" idx="30" hasCustomPrompt="1"/>
          </p:nvPr>
        </p:nvSpPr>
        <p:spPr>
          <a:xfrm>
            <a:off x="5429117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31" hasCustomPrompt="1"/>
          </p:nvPr>
        </p:nvSpPr>
        <p:spPr>
          <a:xfrm>
            <a:off x="7462653" y="4848307"/>
            <a:ext cx="299211" cy="368227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7768236" y="4841109"/>
            <a:ext cx="1898815" cy="393711"/>
          </a:xfrm>
        </p:spPr>
        <p:txBody>
          <a:bodyPr anchor="ctr">
            <a:noAutofit/>
          </a:bodyPr>
          <a:lstStyle>
            <a:lvl1pPr algn="l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4903842" y="1158692"/>
            <a:ext cx="273226" cy="336249"/>
          </a:xfrm>
          <a:prstGeom prst="ellipse">
            <a:avLst/>
          </a:prstGeom>
          <a:solidFill>
            <a:schemeClr val="accent5">
              <a:lumMod val="60000"/>
              <a:lumOff val="40000"/>
            </a:schemeClr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46419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2" presetClass="entr" presetSubtype="1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" presetClass="entr" presetSubtype="1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22" presetClass="entr" presetSubtype="2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10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1000" fill="hold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4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6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0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2" presetClass="entr" presetSubtype="1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8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9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5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5" presetClass="entr" presetSubtype="0" fill="hold" grpId="1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2200"/>
                            </p:stCondLst>
                            <p:childTnLst>
                              <p:par>
                                <p:cTn id="144" presetID="34" presetClass="emph" presetSubtype="0" fill="hold" grpId="1" nodeType="afterEffect">
                                  <p:stCondLst>
                                    <p:cond delay="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145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146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7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148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49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23" grpId="0" animBg="1"/>
      <p:bldP spid="23" grpId="1" animBg="1"/>
      <p:bldP spid="27" grpId="0" animBg="1"/>
      <p:bldP spid="27" grpId="1" animBg="1"/>
      <p:bldP spid="2" grpId="0" animBg="1"/>
      <p:bldP spid="2" grpId="1" animBg="1"/>
      <p:bldP spid="25" grpId="0" animBg="1"/>
      <p:bldP spid="25" grpId="1" animBg="1"/>
      <p:bldP spid="24" grpId="0" animBg="1"/>
      <p:bldP spid="24" grpId="1" animBg="1"/>
      <p:bldP spid="6" grpId="0" animBg="1"/>
      <p:bldP spid="6" grpId="1" animBg="1"/>
      <p:bldP spid="8" grpId="0"/>
      <p:bldP spid="8" grpId="1"/>
      <p:bldP spid="9" grpId="0" animBg="1"/>
      <p:bldP spid="9" grpId="1" animBg="1"/>
      <p:bldP spid="10" grpId="0"/>
      <p:bldP spid="10" grpId="1"/>
      <p:bldP spid="11" grpId="0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3" grpId="1"/>
      <p:bldP spid="14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/>
      <p:bldP spid="17" grpId="1"/>
      <p:bldP spid="18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1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9" grpId="0"/>
      <p:bldP spid="19" grpId="1"/>
      <p:bldP spid="20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1" grpId="0"/>
      <p:bldP spid="21" grpId="1"/>
      <p:bldP spid="22" grpId="0" build="p">
        <p:tmplLst>
          <p:tmpl lvl="1">
            <p:tnLst>
              <p:par>
                <p:cTn presetID="2" presetClass="entr" presetSubtype="6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2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6" grpId="0" animBg="1"/>
      <p:bldP spid="26" grpId="1" animBg="1"/>
    </p:bldLst>
  </p:timing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yrami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9" name="グループ化 38"/>
          <p:cNvGrpSpPr/>
          <p:nvPr userDrawn="1"/>
        </p:nvGrpSpPr>
        <p:grpSpPr>
          <a:xfrm flipH="1">
            <a:off x="3333488" y="1687675"/>
            <a:ext cx="2197595" cy="5028221"/>
            <a:chOff x="1400631" y="2191657"/>
            <a:chExt cx="3439887" cy="6734629"/>
          </a:xfrm>
          <a:solidFill>
            <a:schemeClr val="bg1">
              <a:lumMod val="85000"/>
            </a:schemeClr>
          </a:solidFill>
        </p:grpSpPr>
        <p:sp>
          <p:nvSpPr>
            <p:cNvPr id="53" name="直角三角形 52"/>
            <p:cNvSpPr/>
            <p:nvPr userDrawn="1"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54" name="直角三角形 53"/>
            <p:cNvSpPr/>
            <p:nvPr userDrawn="1"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85" name="グループ化 84"/>
          <p:cNvGrpSpPr/>
          <p:nvPr userDrawn="1"/>
        </p:nvGrpSpPr>
        <p:grpSpPr>
          <a:xfrm>
            <a:off x="1135892" y="1689293"/>
            <a:ext cx="2197595" cy="5028221"/>
            <a:chOff x="1400631" y="2191657"/>
            <a:chExt cx="3439887" cy="6734629"/>
          </a:xfrm>
          <a:solidFill>
            <a:schemeClr val="bg1">
              <a:lumMod val="65000"/>
            </a:schemeClr>
          </a:solidFill>
        </p:grpSpPr>
        <p:sp>
          <p:nvSpPr>
            <p:cNvPr id="86" name="直角三角形 85"/>
            <p:cNvSpPr/>
            <p:nvPr userDrawn="1"/>
          </p:nvSpPr>
          <p:spPr>
            <a:xfrm flipH="1">
              <a:off x="1400631" y="2191657"/>
              <a:ext cx="3439885" cy="5159828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87" name="直角三角形 86"/>
            <p:cNvSpPr/>
            <p:nvPr userDrawn="1"/>
          </p:nvSpPr>
          <p:spPr>
            <a:xfrm rot="16200000" flipH="1">
              <a:off x="2333175" y="6418942"/>
              <a:ext cx="1574800" cy="3439887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78" name="直角三角形 25"/>
          <p:cNvSpPr/>
          <p:nvPr userDrawn="1"/>
        </p:nvSpPr>
        <p:spPr>
          <a:xfrm rot="16200000" flipH="1">
            <a:off x="205213" y="-205214"/>
            <a:ext cx="2923613" cy="3334042"/>
          </a:xfrm>
          <a:custGeom>
            <a:avLst/>
            <a:gdLst/>
            <a:ahLst/>
            <a:cxnLst/>
            <a:rect l="l" t="t" r="r" b="b"/>
            <a:pathLst>
              <a:path w="4385420" h="6154621">
                <a:moveTo>
                  <a:pt x="688593" y="1814402"/>
                </a:moveTo>
                <a:lnTo>
                  <a:pt x="2537007" y="6154621"/>
                </a:lnTo>
                <a:lnTo>
                  <a:pt x="2537007" y="6154618"/>
                </a:lnTo>
                <a:lnTo>
                  <a:pt x="4385420" y="6154618"/>
                </a:lnTo>
                <a:lnTo>
                  <a:pt x="2537006" y="1814399"/>
                </a:lnTo>
                <a:lnTo>
                  <a:pt x="2537006" y="1814402"/>
                </a:lnTo>
                <a:close/>
                <a:moveTo>
                  <a:pt x="0" y="0"/>
                </a:moveTo>
                <a:lnTo>
                  <a:pt x="0" y="197532"/>
                </a:lnTo>
                <a:lnTo>
                  <a:pt x="688592" y="1814398"/>
                </a:lnTo>
                <a:lnTo>
                  <a:pt x="688592" y="1814395"/>
                </a:lnTo>
                <a:lnTo>
                  <a:pt x="2537005" y="1814395"/>
                </a:lnTo>
                <a:lnTo>
                  <a:pt x="176429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68" name="フリーフォーム 67"/>
          <p:cNvSpPr/>
          <p:nvPr userDrawn="1"/>
        </p:nvSpPr>
        <p:spPr>
          <a:xfrm>
            <a:off x="3334041" y="1689293"/>
            <a:ext cx="542461" cy="1234321"/>
          </a:xfrm>
          <a:custGeom>
            <a:avLst/>
            <a:gdLst>
              <a:gd name="connsiteX0" fmla="*/ 0 w 1001379"/>
              <a:gd name="connsiteY0" fmla="*/ 0 h 1851482"/>
              <a:gd name="connsiteX1" fmla="*/ 1001379 w 1001379"/>
              <a:gd name="connsiteY1" fmla="*/ 1426422 h 1851482"/>
              <a:gd name="connsiteX2" fmla="*/ 0 w 1001379"/>
              <a:gd name="connsiteY2" fmla="*/ 1851482 h 1851482"/>
              <a:gd name="connsiteX3" fmla="*/ 0 w 1001379"/>
              <a:gd name="connsiteY3" fmla="*/ 0 h 18514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001379" h="1851482">
                <a:moveTo>
                  <a:pt x="0" y="0"/>
                </a:moveTo>
                <a:lnTo>
                  <a:pt x="1001379" y="1426422"/>
                </a:lnTo>
                <a:lnTo>
                  <a:pt x="0" y="1851482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639" tIns="26819" rIns="53639" bIns="26819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36" name="直角三角形 35"/>
          <p:cNvSpPr/>
          <p:nvPr userDrawn="1"/>
        </p:nvSpPr>
        <p:spPr>
          <a:xfrm rot="16200000" flipH="1">
            <a:off x="177171" y="3560644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0" y="1814399"/>
                </a:lnTo>
                <a:lnTo>
                  <a:pt x="2621130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29" y="1814395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直角三角形 29"/>
          <p:cNvSpPr/>
          <p:nvPr userDrawn="1"/>
        </p:nvSpPr>
        <p:spPr>
          <a:xfrm rot="16200000" flipH="1">
            <a:off x="177171" y="1030320"/>
            <a:ext cx="2979697" cy="3334042"/>
          </a:xfrm>
          <a:custGeom>
            <a:avLst/>
            <a:gdLst/>
            <a:ahLst/>
            <a:cxnLst/>
            <a:rect l="l" t="t" r="r" b="b"/>
            <a:pathLst>
              <a:path w="4469545" h="6154621">
                <a:moveTo>
                  <a:pt x="772717" y="1814402"/>
                </a:moveTo>
                <a:lnTo>
                  <a:pt x="2621131" y="6154621"/>
                </a:lnTo>
                <a:lnTo>
                  <a:pt x="2621131" y="6154618"/>
                </a:lnTo>
                <a:lnTo>
                  <a:pt x="4469545" y="6154618"/>
                </a:lnTo>
                <a:lnTo>
                  <a:pt x="2621131" y="1814399"/>
                </a:lnTo>
                <a:lnTo>
                  <a:pt x="2621131" y="1814402"/>
                </a:lnTo>
                <a:close/>
                <a:moveTo>
                  <a:pt x="0" y="0"/>
                </a:moveTo>
                <a:lnTo>
                  <a:pt x="772716" y="1814398"/>
                </a:lnTo>
                <a:lnTo>
                  <a:pt x="772716" y="1814395"/>
                </a:lnTo>
                <a:lnTo>
                  <a:pt x="2621130" y="1814395"/>
                </a:lnTo>
                <a:lnTo>
                  <a:pt x="1848415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直角三角形 32"/>
          <p:cNvSpPr/>
          <p:nvPr userDrawn="1"/>
        </p:nvSpPr>
        <p:spPr>
          <a:xfrm rot="16200000" flipH="1">
            <a:off x="177172" y="2295481"/>
            <a:ext cx="2979696" cy="3334042"/>
          </a:xfrm>
          <a:custGeom>
            <a:avLst/>
            <a:gdLst/>
            <a:ahLst/>
            <a:cxnLst/>
            <a:rect l="l" t="t" r="r" b="b"/>
            <a:pathLst>
              <a:path w="4469544" h="6154620">
                <a:moveTo>
                  <a:pt x="772717" y="1814401"/>
                </a:moveTo>
                <a:lnTo>
                  <a:pt x="2621131" y="6154620"/>
                </a:lnTo>
                <a:lnTo>
                  <a:pt x="2621131" y="6154617"/>
                </a:lnTo>
                <a:lnTo>
                  <a:pt x="4469544" y="6154617"/>
                </a:lnTo>
                <a:lnTo>
                  <a:pt x="2621130" y="1814398"/>
                </a:lnTo>
                <a:lnTo>
                  <a:pt x="2621130" y="1814401"/>
                </a:lnTo>
                <a:close/>
                <a:moveTo>
                  <a:pt x="0" y="0"/>
                </a:moveTo>
                <a:lnTo>
                  <a:pt x="772716" y="1814397"/>
                </a:lnTo>
                <a:lnTo>
                  <a:pt x="772716" y="1814394"/>
                </a:lnTo>
                <a:lnTo>
                  <a:pt x="2621129" y="1814394"/>
                </a:lnTo>
                <a:lnTo>
                  <a:pt x="1848414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66" name="フリーフォーム 65"/>
          <p:cNvSpPr/>
          <p:nvPr userDrawn="1"/>
        </p:nvSpPr>
        <p:spPr>
          <a:xfrm>
            <a:off x="3334040" y="2665751"/>
            <a:ext cx="1097702" cy="1521264"/>
          </a:xfrm>
          <a:custGeom>
            <a:avLst/>
            <a:gdLst>
              <a:gd name="connsiteX0" fmla="*/ 1028242 w 2026350"/>
              <a:gd name="connsiteY0" fmla="*/ 0 h 2281896"/>
              <a:gd name="connsiteX1" fmla="*/ 2026350 w 2026350"/>
              <a:gd name="connsiteY1" fmla="*/ 1421762 h 2281896"/>
              <a:gd name="connsiteX2" fmla="*/ 0 w 2026350"/>
              <a:gd name="connsiteY2" fmla="*/ 2281896 h 2281896"/>
              <a:gd name="connsiteX3" fmla="*/ 0 w 2026350"/>
              <a:gd name="connsiteY3" fmla="*/ 436463 h 2281896"/>
              <a:gd name="connsiteX4" fmla="*/ 1028242 w 2026350"/>
              <a:gd name="connsiteY4" fmla="*/ 0 h 2281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026350" h="2281896">
                <a:moveTo>
                  <a:pt x="1028242" y="0"/>
                </a:moveTo>
                <a:lnTo>
                  <a:pt x="2026350" y="1421762"/>
                </a:lnTo>
                <a:lnTo>
                  <a:pt x="0" y="2281896"/>
                </a:lnTo>
                <a:lnTo>
                  <a:pt x="0" y="436463"/>
                </a:lnTo>
                <a:lnTo>
                  <a:pt x="1028242" y="0"/>
                </a:lnTo>
                <a:close/>
              </a:path>
            </a:pathLst>
          </a:custGeom>
          <a:solidFill>
            <a:schemeClr val="accent3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639" tIns="26819" rIns="53639" bIns="26819" rtlCol="0" anchor="ctr"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63" name="フリーフォーム 62"/>
          <p:cNvSpPr/>
          <p:nvPr userDrawn="1"/>
        </p:nvSpPr>
        <p:spPr>
          <a:xfrm>
            <a:off x="3334041" y="3639102"/>
            <a:ext cx="1653411" cy="1812382"/>
          </a:xfrm>
          <a:custGeom>
            <a:avLst/>
            <a:gdLst>
              <a:gd name="connsiteX0" fmla="*/ 2053212 w 3052187"/>
              <a:gd name="connsiteY0" fmla="*/ 0 h 2718573"/>
              <a:gd name="connsiteX1" fmla="*/ 3052187 w 3052187"/>
              <a:gd name="connsiteY1" fmla="*/ 1422997 h 2718573"/>
              <a:gd name="connsiteX2" fmla="*/ 0 w 3052187"/>
              <a:gd name="connsiteY2" fmla="*/ 2718573 h 2718573"/>
              <a:gd name="connsiteX3" fmla="*/ 0 w 3052187"/>
              <a:gd name="connsiteY3" fmla="*/ 871537 h 2718573"/>
              <a:gd name="connsiteX4" fmla="*/ 2053212 w 3052187"/>
              <a:gd name="connsiteY4" fmla="*/ 0 h 271857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052187" h="2718573">
                <a:moveTo>
                  <a:pt x="2053212" y="0"/>
                </a:moveTo>
                <a:lnTo>
                  <a:pt x="3052187" y="1422997"/>
                </a:lnTo>
                <a:lnTo>
                  <a:pt x="0" y="2718573"/>
                </a:lnTo>
                <a:lnTo>
                  <a:pt x="0" y="871537"/>
                </a:lnTo>
                <a:lnTo>
                  <a:pt x="2053212" y="0"/>
                </a:lnTo>
                <a:close/>
              </a:path>
            </a:pathLst>
          </a:cu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53639" tIns="26819" rIns="53639" bIns="26819" rtlCol="0" anchor="ctr">
            <a:noAutofit/>
          </a:bodyPr>
          <a:lstStyle/>
          <a:p>
            <a:pPr algn="ctr"/>
            <a:endParaRPr kumimoji="1" lang="ja-JP" altLang="en-US"/>
          </a:p>
        </p:txBody>
      </p:sp>
      <p:grpSp>
        <p:nvGrpSpPr>
          <p:cNvPr id="9" name="グループ化 8"/>
          <p:cNvGrpSpPr/>
          <p:nvPr userDrawn="1"/>
        </p:nvGrpSpPr>
        <p:grpSpPr>
          <a:xfrm>
            <a:off x="3334039" y="4613276"/>
            <a:ext cx="2197596" cy="2104237"/>
            <a:chOff x="7549101" y="6886372"/>
            <a:chExt cx="4056748" cy="3156356"/>
          </a:xfrm>
          <a:solidFill>
            <a:schemeClr val="accent4">
              <a:lumMod val="60000"/>
              <a:lumOff val="40000"/>
            </a:schemeClr>
          </a:solidFill>
        </p:grpSpPr>
        <p:sp>
          <p:nvSpPr>
            <p:cNvPr id="60" name="フリーフォーム 59"/>
            <p:cNvSpPr/>
            <p:nvPr userDrawn="1"/>
          </p:nvSpPr>
          <p:spPr>
            <a:xfrm>
              <a:off x="7549104" y="6886372"/>
              <a:ext cx="4056745" cy="1392686"/>
            </a:xfrm>
            <a:custGeom>
              <a:avLst/>
              <a:gdLst>
                <a:gd name="connsiteX0" fmla="*/ 3079049 w 4056745"/>
                <a:gd name="connsiteY0" fmla="*/ 0 h 1392686"/>
                <a:gd name="connsiteX1" fmla="*/ 4056745 w 4056745"/>
                <a:gd name="connsiteY1" fmla="*/ 1392686 h 1392686"/>
                <a:gd name="connsiteX2" fmla="*/ 0 w 4056745"/>
                <a:gd name="connsiteY2" fmla="*/ 1392686 h 1392686"/>
                <a:gd name="connsiteX3" fmla="*/ 0 w 4056745"/>
                <a:gd name="connsiteY3" fmla="*/ 1306979 h 1392686"/>
                <a:gd name="connsiteX4" fmla="*/ 3079049 w 4056745"/>
                <a:gd name="connsiteY4" fmla="*/ 0 h 13926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4056745" h="1392686">
                  <a:moveTo>
                    <a:pt x="3079049" y="0"/>
                  </a:moveTo>
                  <a:lnTo>
                    <a:pt x="4056745" y="1392686"/>
                  </a:lnTo>
                  <a:lnTo>
                    <a:pt x="0" y="1392686"/>
                  </a:lnTo>
                  <a:lnTo>
                    <a:pt x="0" y="1306979"/>
                  </a:lnTo>
                  <a:lnTo>
                    <a:pt x="3079049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58" name="フリーフォーム 57"/>
            <p:cNvSpPr/>
            <p:nvPr userDrawn="1"/>
          </p:nvSpPr>
          <p:spPr>
            <a:xfrm>
              <a:off x="7549101" y="8279059"/>
              <a:ext cx="4056747" cy="1763669"/>
            </a:xfrm>
            <a:custGeom>
              <a:avLst/>
              <a:gdLst>
                <a:gd name="connsiteX0" fmla="*/ 0 w 4056747"/>
                <a:gd name="connsiteY0" fmla="*/ 0 h 1763669"/>
                <a:gd name="connsiteX1" fmla="*/ 4056747 w 4056747"/>
                <a:gd name="connsiteY1" fmla="*/ 0 h 1763669"/>
                <a:gd name="connsiteX2" fmla="*/ 0 w 4056747"/>
                <a:gd name="connsiteY2" fmla="*/ 1763669 h 1763669"/>
                <a:gd name="connsiteX3" fmla="*/ 0 w 4056747"/>
                <a:gd name="connsiteY3" fmla="*/ 0 h 176366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4056747" h="1763669">
                  <a:moveTo>
                    <a:pt x="0" y="0"/>
                  </a:moveTo>
                  <a:lnTo>
                    <a:pt x="4056747" y="0"/>
                  </a:lnTo>
                  <a:lnTo>
                    <a:pt x="0" y="176366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5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 rot="1380000">
            <a:off x="693273" y="1149611"/>
            <a:ext cx="2120468" cy="707179"/>
          </a:xfrm>
        </p:spPr>
        <p:txBody>
          <a:bodyPr anchor="ctr">
            <a:noAutofit/>
          </a:bodyPr>
          <a:lstStyle>
            <a:lvl1pPr algn="r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1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 rot="1380000">
            <a:off x="693273" y="2418205"/>
            <a:ext cx="2120468" cy="707179"/>
          </a:xfrm>
        </p:spPr>
        <p:txBody>
          <a:bodyPr anchor="ctr">
            <a:noAutofit/>
          </a:bodyPr>
          <a:lstStyle>
            <a:lvl1pPr algn="r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 rot="1380000">
            <a:off x="693273" y="3686799"/>
            <a:ext cx="2120468" cy="707179"/>
          </a:xfrm>
        </p:spPr>
        <p:txBody>
          <a:bodyPr anchor="ctr">
            <a:noAutofit/>
          </a:bodyPr>
          <a:lstStyle>
            <a:lvl1pPr algn="r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64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 rot="1380000">
            <a:off x="693273" y="4955394"/>
            <a:ext cx="2120468" cy="707179"/>
          </a:xfrm>
        </p:spPr>
        <p:txBody>
          <a:bodyPr anchor="ctr">
            <a:noAutofit/>
          </a:bodyPr>
          <a:lstStyle>
            <a:lvl1pPr algn="r">
              <a:defRPr sz="1900" i="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ボックス 14"/>
          <p:cNvSpPr txBox="1"/>
          <p:nvPr userDrawn="1"/>
        </p:nvSpPr>
        <p:spPr>
          <a:xfrm>
            <a:off x="3347801" y="2335395"/>
            <a:ext cx="444956" cy="408105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lIns="53639" tIns="26819" rIns="53639" bIns="26819" rtlCol="0">
            <a:spAutoFit/>
          </a:bodyPr>
          <a:lstStyle/>
          <a:p>
            <a:r>
              <a:rPr kumimoji="1" lang="en-US" altLang="ja-JP" sz="2300" dirty="0">
                <a:solidFill>
                  <a:schemeClr val="bg1"/>
                </a:solidFill>
              </a:rPr>
              <a:t>01</a:t>
            </a:r>
            <a:endParaRPr kumimoji="1" lang="ja-JP" altLang="en-US" sz="2300" dirty="0">
              <a:solidFill>
                <a:schemeClr val="bg1"/>
              </a:solidFill>
            </a:endParaRPr>
          </a:p>
        </p:txBody>
      </p:sp>
      <p:sp>
        <p:nvSpPr>
          <p:cNvPr id="65" name="テキスト ボックス 64"/>
          <p:cNvSpPr txBox="1"/>
          <p:nvPr userDrawn="1"/>
        </p:nvSpPr>
        <p:spPr>
          <a:xfrm>
            <a:off x="3637018" y="3438303"/>
            <a:ext cx="444956" cy="408105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lIns="53639" tIns="26819" rIns="53639" bIns="26819" rtlCol="0">
            <a:spAutoFit/>
          </a:bodyPr>
          <a:lstStyle/>
          <a:p>
            <a:r>
              <a:rPr kumimoji="1" lang="en-US" altLang="ja-JP" sz="2300" dirty="0">
                <a:solidFill>
                  <a:schemeClr val="bg1"/>
                </a:solidFill>
              </a:rPr>
              <a:t>02</a:t>
            </a:r>
            <a:endParaRPr kumimoji="1" lang="ja-JP" altLang="en-US" sz="2300" dirty="0">
              <a:solidFill>
                <a:schemeClr val="bg1"/>
              </a:solidFill>
            </a:endParaRPr>
          </a:p>
        </p:txBody>
      </p:sp>
      <p:sp>
        <p:nvSpPr>
          <p:cNvPr id="67" name="テキスト ボックス 66"/>
          <p:cNvSpPr txBox="1"/>
          <p:nvPr userDrawn="1"/>
        </p:nvSpPr>
        <p:spPr>
          <a:xfrm>
            <a:off x="3938420" y="4548907"/>
            <a:ext cx="444956" cy="408105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lIns="53639" tIns="26819" rIns="53639" bIns="26819" rtlCol="0">
            <a:spAutoFit/>
          </a:bodyPr>
          <a:lstStyle/>
          <a:p>
            <a:r>
              <a:rPr kumimoji="1" lang="en-US" altLang="ja-JP" sz="2300" dirty="0">
                <a:solidFill>
                  <a:schemeClr val="bg1"/>
                </a:solidFill>
              </a:rPr>
              <a:t>03</a:t>
            </a:r>
            <a:endParaRPr kumimoji="1" lang="ja-JP" altLang="en-US" sz="2300" dirty="0">
              <a:solidFill>
                <a:schemeClr val="bg1"/>
              </a:solidFill>
            </a:endParaRPr>
          </a:p>
        </p:txBody>
      </p:sp>
      <p:sp>
        <p:nvSpPr>
          <p:cNvPr id="69" name="テキスト ボックス 68"/>
          <p:cNvSpPr txBox="1"/>
          <p:nvPr userDrawn="1"/>
        </p:nvSpPr>
        <p:spPr>
          <a:xfrm>
            <a:off x="4225081" y="5643334"/>
            <a:ext cx="444956" cy="408105"/>
          </a:xfrm>
          <a:prstGeom prst="rect">
            <a:avLst/>
          </a:prstGeom>
          <a:noFill/>
          <a:scene3d>
            <a:camera prst="perspectiveContrastingRightFacing" fov="3300000">
              <a:rot lat="0" lon="21000000" rev="1200000"/>
            </a:camera>
            <a:lightRig rig="threePt" dir="t"/>
          </a:scene3d>
        </p:spPr>
        <p:txBody>
          <a:bodyPr wrap="none" lIns="53639" tIns="26819" rIns="53639" bIns="26819" rtlCol="0">
            <a:spAutoFit/>
          </a:bodyPr>
          <a:lstStyle/>
          <a:p>
            <a:r>
              <a:rPr kumimoji="1" lang="en-US" altLang="ja-JP" sz="2300" dirty="0">
                <a:solidFill>
                  <a:schemeClr val="bg1"/>
                </a:solidFill>
              </a:rPr>
              <a:t>04</a:t>
            </a:r>
            <a:endParaRPr kumimoji="1" lang="ja-JP" altLang="en-US" sz="2300" dirty="0">
              <a:solidFill>
                <a:schemeClr val="bg1"/>
              </a:solidFill>
            </a:endParaRPr>
          </a:p>
        </p:txBody>
      </p:sp>
      <p:sp>
        <p:nvSpPr>
          <p:cNvPr id="70" name="図プレースホルダー 7"/>
          <p:cNvSpPr>
            <a:spLocks noGrp="1"/>
          </p:cNvSpPr>
          <p:nvPr>
            <p:ph type="pic" sz="quarter" idx="18" hasCustomPrompt="1"/>
          </p:nvPr>
        </p:nvSpPr>
        <p:spPr>
          <a:xfrm rot="1380000">
            <a:off x="2735057" y="1900900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1" name="図プレースホルダー 7"/>
          <p:cNvSpPr>
            <a:spLocks noGrp="1"/>
          </p:cNvSpPr>
          <p:nvPr>
            <p:ph type="pic" sz="quarter" idx="28" hasCustomPrompt="1"/>
          </p:nvPr>
        </p:nvSpPr>
        <p:spPr>
          <a:xfrm rot="1380000">
            <a:off x="2735057" y="3168130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2" name="図プレースホルダー 7"/>
          <p:cNvSpPr>
            <a:spLocks noGrp="1"/>
          </p:cNvSpPr>
          <p:nvPr>
            <p:ph type="pic" sz="quarter" idx="29" hasCustomPrompt="1"/>
          </p:nvPr>
        </p:nvSpPr>
        <p:spPr>
          <a:xfrm rot="1380000">
            <a:off x="2735057" y="4435361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3" name="図プレースホルダー 7"/>
          <p:cNvSpPr>
            <a:spLocks noGrp="1"/>
          </p:cNvSpPr>
          <p:nvPr>
            <p:ph type="pic" sz="quarter" idx="30" hasCustomPrompt="1"/>
          </p:nvPr>
        </p:nvSpPr>
        <p:spPr>
          <a:xfrm rot="1380000">
            <a:off x="2735057" y="5702592"/>
            <a:ext cx="359944" cy="442969"/>
          </a:xfrm>
        </p:spPr>
        <p:txBody>
          <a:bodyPr>
            <a:normAutofit/>
          </a:bodyPr>
          <a:lstStyle>
            <a:lvl1pPr>
              <a:defRPr sz="7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74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3901453" y="1642182"/>
            <a:ext cx="4017781" cy="900206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5" name="テキスト プレースホルダー 6"/>
          <p:cNvSpPr>
            <a:spLocks noGrp="1"/>
          </p:cNvSpPr>
          <p:nvPr>
            <p:ph type="body" sz="quarter" idx="32" hasCustomPrompt="1"/>
          </p:nvPr>
        </p:nvSpPr>
        <p:spPr>
          <a:xfrm>
            <a:off x="4476561" y="2597005"/>
            <a:ext cx="4017781" cy="900206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6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5033541" y="3551828"/>
            <a:ext cx="4017781" cy="900206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7" name="テキスト プレースホルダー 6"/>
          <p:cNvSpPr>
            <a:spLocks noGrp="1"/>
          </p:cNvSpPr>
          <p:nvPr>
            <p:ph type="body" sz="quarter" idx="34" hasCustomPrompt="1"/>
          </p:nvPr>
        </p:nvSpPr>
        <p:spPr>
          <a:xfrm>
            <a:off x="5550111" y="4506651"/>
            <a:ext cx="4017781" cy="900206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9" name="正方形/長方形 78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273868" y="164638"/>
            <a:ext cx="6373305" cy="802101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>
            <a:lvl1pPr>
              <a:defRPr baseline="0"/>
            </a:lvl1pPr>
          </a:lstStyle>
          <a:p>
            <a:r>
              <a:rPr kumimoji="1" lang="en-US" altLang="ja-JP" dirty="0"/>
              <a:t>Slide Title Goes Here</a:t>
            </a:r>
            <a:endParaRPr kumimoji="1" lang="ja-JP" altLang="en-US" dirty="0"/>
          </a:p>
        </p:txBody>
      </p:sp>
      <p:sp>
        <p:nvSpPr>
          <p:cNvPr id="8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3312876" y="1028734"/>
            <a:ext cx="6315874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84" name="正方形/長方形 83"/>
          <p:cNvSpPr/>
          <p:nvPr userDrawn="1"/>
        </p:nvSpPr>
        <p:spPr>
          <a:xfrm>
            <a:off x="3351883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156156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750"/>
                            </p:stCondLst>
                            <p:childTnLst>
                              <p:par>
                                <p:cTn id="1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8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2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1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1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1250" fill="hold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1000"/>
                                        <p:tgtEl>
                                          <p:spTgt spid="6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7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3750"/>
                            </p:stCondLst>
                            <p:childTnLst>
                              <p:par>
                                <p:cTn id="58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5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9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1250" fill="hold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6" dur="1000"/>
                                        <p:tgtEl>
                                          <p:spTgt spid="6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9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0" dur="1000" fill="hold"/>
                                        <p:tgtEl>
                                          <p:spTgt spid="7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250"/>
                            </p:stCondLst>
                            <p:childTnLst>
                              <p:par>
                                <p:cTn id="9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9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0" dur="1250" fill="hold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3" dur="1000"/>
                                        <p:tgtEl>
                                          <p:spTgt spid="6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0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3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4" dur="1000" fill="hold"/>
                                        <p:tgtEl>
                                          <p:spTgt spid="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750"/>
                            </p:stCondLst>
                            <p:childTnLst>
                              <p:par>
                                <p:cTn id="126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8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2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3" dur="125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6" dur="10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0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1" presetID="22" presetClass="entr" presetSubtype="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43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4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1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8" presetID="2" presetClass="entr" presetSubtype="1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0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1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2" presetID="22" presetClass="entr" presetSubtype="8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4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7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8" dur="1000" fill="hold"/>
                                        <p:tgtEl>
                                          <p:spTgt spid="7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" grpId="0" animBg="1"/>
      <p:bldP spid="78" grpId="1" animBg="1"/>
      <p:bldP spid="68" grpId="0" animBg="1"/>
      <p:bldP spid="68" grpId="1" animBg="1"/>
      <p:bldP spid="36" grpId="0" animBg="1"/>
      <p:bldP spid="36" grpId="1" animBg="1"/>
      <p:bldP spid="30" grpId="0" animBg="1"/>
      <p:bldP spid="30" grpId="1" animBg="1"/>
      <p:bldP spid="33" grpId="0" animBg="1"/>
      <p:bldP spid="33" grpId="1" animBg="1"/>
      <p:bldP spid="66" grpId="0" animBg="1"/>
      <p:bldP spid="66" grpId="1" animBg="1"/>
      <p:bldP spid="63" grpId="0" animBg="1"/>
      <p:bldP spid="63" grpId="1" animBg="1"/>
      <p:bldP spid="59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5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9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1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1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2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2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2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64" grpId="0" build="p">
        <p:tmplLst>
          <p:tmpl lvl="1">
            <p:tnLst>
              <p:par>
                <p:cTn presetID="2" presetClass="entr" presetSubtype="1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250" fill="hold"/>
                        <p:tgtEl>
                          <p:spTgt spid="6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4" grpId="1" build="p">
        <p:tmplLst>
          <p:tmpl lvl="1">
            <p:tnLst>
              <p:par>
                <p:cTn presetID="22" presetClass="entr" presetSubtype="2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right)">
                      <p:cBhvr>
                        <p:cTn dur="1000"/>
                        <p:tgtEl>
                          <p:spTgt spid="6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/>
      <p:bldP spid="65" grpId="0"/>
      <p:bldP spid="67" grpId="0"/>
      <p:bldP spid="69" grpId="0"/>
      <p:bldP spid="70" grpId="0"/>
      <p:bldP spid="71" grpId="0"/>
      <p:bldP spid="72" grpId="0"/>
      <p:bldP spid="73" grpId="0"/>
      <p:bldP spid="74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5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6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7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7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2" grpId="0"/>
      <p:bldP spid="8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84" grpId="0" animBg="1"/>
    </p:bldLst>
  </p:timing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 Simple Li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 userDrawn="1"/>
        </p:nvSpPr>
        <p:spPr>
          <a:xfrm>
            <a:off x="1439050" y="1896217"/>
            <a:ext cx="357101" cy="439471"/>
          </a:xfrm>
          <a:prstGeom prst="ellips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1</a:t>
            </a:r>
            <a:endParaRPr kumimoji="1" lang="ja-JP" altLang="en-US" dirty="0"/>
          </a:p>
        </p:txBody>
      </p:sp>
      <p:sp>
        <p:nvSpPr>
          <p:cNvPr id="7" name="円/楕円 6"/>
          <p:cNvSpPr/>
          <p:nvPr userDrawn="1"/>
        </p:nvSpPr>
        <p:spPr>
          <a:xfrm>
            <a:off x="1439050" y="2789402"/>
            <a:ext cx="357101" cy="439471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2</a:t>
            </a:r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1929589" y="1823891"/>
            <a:ext cx="6669022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29" hasCustomPrompt="1"/>
          </p:nvPr>
        </p:nvSpPr>
        <p:spPr>
          <a:xfrm>
            <a:off x="1929589" y="2717076"/>
            <a:ext cx="6669022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1439050" y="3682587"/>
            <a:ext cx="357101" cy="439471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3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>
            <p:ph type="body" sz="quarter" idx="31" hasCustomPrompt="1"/>
          </p:nvPr>
        </p:nvSpPr>
        <p:spPr>
          <a:xfrm>
            <a:off x="1929589" y="3610261"/>
            <a:ext cx="6669022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2" name="円/楕円 11"/>
          <p:cNvSpPr/>
          <p:nvPr userDrawn="1"/>
        </p:nvSpPr>
        <p:spPr>
          <a:xfrm>
            <a:off x="1439050" y="4575773"/>
            <a:ext cx="357101" cy="43947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4</a:t>
            </a:r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33" hasCustomPrompt="1"/>
          </p:nvPr>
        </p:nvSpPr>
        <p:spPr>
          <a:xfrm>
            <a:off x="1929589" y="4503447"/>
            <a:ext cx="6669022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円/楕円 13"/>
          <p:cNvSpPr/>
          <p:nvPr userDrawn="1"/>
        </p:nvSpPr>
        <p:spPr>
          <a:xfrm>
            <a:off x="1439050" y="5468958"/>
            <a:ext cx="357101" cy="439471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r>
              <a:rPr kumimoji="1" lang="en-US" altLang="ja-JP" dirty="0"/>
              <a:t>5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35" hasCustomPrompt="1"/>
          </p:nvPr>
        </p:nvSpPr>
        <p:spPr>
          <a:xfrm>
            <a:off x="1929589" y="5396632"/>
            <a:ext cx="6669022" cy="594764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tx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正方形/長方形 15"/>
          <p:cNvSpPr/>
          <p:nvPr userDrawn="1"/>
        </p:nvSpPr>
        <p:spPr>
          <a:xfrm>
            <a:off x="0" y="0"/>
            <a:ext cx="9906000" cy="1344991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タイトル 1"/>
          <p:cNvSpPr>
            <a:spLocks noGrp="1"/>
          </p:cNvSpPr>
          <p:nvPr>
            <p:ph type="title" hasCustomPrompt="1"/>
          </p:nvPr>
        </p:nvSpPr>
        <p:spPr>
          <a:xfrm>
            <a:off x="479308" y="304800"/>
            <a:ext cx="8947383" cy="774095"/>
          </a:xfrm>
        </p:spPr>
        <p:txBody>
          <a:bodyPr>
            <a:noAutofit/>
          </a:bodyPr>
          <a:lstStyle>
            <a:lvl1pPr algn="ctr">
              <a:defRPr sz="390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164036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1" decel="100000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000"/>
                            </p:stCondLst>
                            <p:childTnLst>
                              <p:par>
                                <p:cTn id="2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500"/>
                            </p:stCondLst>
                            <p:childTnLst>
                              <p:par>
                                <p:cTn id="32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50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500"/>
                            </p:stCondLst>
                            <p:childTnLst>
                              <p:par>
                                <p:cTn id="50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0" grpId="0" animBg="1"/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2" grpId="0" animBg="1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animBg="1"/>
      <p:bldP spid="17" grpId="0"/>
    </p:bldLst>
  </p:timing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フッター プレースホルダー 2"/>
          <p:cNvSpPr>
            <a:spLocks noGrp="1"/>
          </p:cNvSpPr>
          <p:nvPr userDrawn="1">
            <p:ph type="ftr" sz="quarter" idx="10"/>
          </p:nvPr>
        </p:nvSpPr>
        <p:spPr/>
        <p:txBody>
          <a:bodyPr/>
          <a:lstStyle/>
          <a:p>
            <a:endParaRPr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 userDrawn="1">
            <p:ph type="sldNum" sz="quarter" idx="11"/>
          </p:nvPr>
        </p:nvSpPr>
        <p:spPr/>
        <p:txBody>
          <a:bodyPr/>
          <a:lstStyle/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  <p:sp>
        <p:nvSpPr>
          <p:cNvPr id="5" name="正方形/長方形 4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3715100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6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78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30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 userDrawn="1"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/楕円 24"/>
            <p:cNvSpPr/>
            <p:nvPr userDrawn="1"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円/楕円 25"/>
            <p:cNvSpPr/>
            <p:nvPr userDrawn="1"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4" name="円/楕円 3"/>
          <p:cNvSpPr/>
          <p:nvPr userDrawn="1"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2" name="円/楕円 11"/>
          <p:cNvSpPr/>
          <p:nvPr userDrawn="1"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3" name="円/楕円 12"/>
          <p:cNvSpPr/>
          <p:nvPr userDrawn="1"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14" name="円/楕円 13"/>
          <p:cNvSpPr/>
          <p:nvPr userDrawn="1"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406637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95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" grpId="0" animBg="1"/>
      <p:bldP spid="12" grpId="0" animBg="1"/>
      <p:bldP spid="13" grpId="0" animBg="1"/>
      <p:bldP spid="14" grpId="0" animBg="1"/>
    </p:bldLst>
  </p:timing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nimated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正方形/長方形 3"/>
          <p:cNvSpPr/>
          <p:nvPr userDrawn="1"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正方形/長方形 6"/>
          <p:cNvSpPr/>
          <p:nvPr userDrawn="1"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正方形/長方形 7"/>
          <p:cNvSpPr/>
          <p:nvPr userDrawn="1"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正方形/長方形 8"/>
          <p:cNvSpPr/>
          <p:nvPr userDrawn="1"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4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0" name="正方形/長方形 9"/>
          <p:cNvSpPr/>
          <p:nvPr userDrawn="1"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正方形/長方形 11"/>
          <p:cNvSpPr/>
          <p:nvPr userDrawn="1"/>
        </p:nvSpPr>
        <p:spPr>
          <a:xfrm rot="21066044">
            <a:off x="-5175248" y="-3292475"/>
            <a:ext cx="19182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3" name="正方形/長方形 12"/>
          <p:cNvSpPr/>
          <p:nvPr userDrawn="1"/>
        </p:nvSpPr>
        <p:spPr>
          <a:xfrm rot="21066044">
            <a:off x="-4219559" y="3344665"/>
            <a:ext cx="19177673" cy="6858000"/>
          </a:xfrm>
          <a:prstGeom prst="rect">
            <a:avLst/>
          </a:prstGeom>
          <a:solidFill>
            <a:srgbClr val="F7F7F7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4" name="グループ化 13"/>
          <p:cNvGrpSpPr/>
          <p:nvPr userDrawn="1"/>
        </p:nvGrpSpPr>
        <p:grpSpPr>
          <a:xfrm rot="17100000">
            <a:off x="3272570" y="1928276"/>
            <a:ext cx="3360000" cy="2730237"/>
            <a:chOff x="6682240" y="2680152"/>
            <a:chExt cx="5040000" cy="5040000"/>
          </a:xfrm>
        </p:grpSpPr>
        <p:sp>
          <p:nvSpPr>
            <p:cNvPr id="15" name="円/楕円 14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6" name="アーチ 15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01423"/>
                <a:gd name="adj3" fmla="val 1486"/>
              </a:avLst>
            </a:pr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17" name="グループ化 16"/>
          <p:cNvGrpSpPr>
            <a:grpSpLocks noChangeAspect="1"/>
          </p:cNvGrpSpPr>
          <p:nvPr userDrawn="1"/>
        </p:nvGrpSpPr>
        <p:grpSpPr>
          <a:xfrm rot="11994079">
            <a:off x="3489943" y="1493395"/>
            <a:ext cx="2925254" cy="3600000"/>
            <a:chOff x="6682240" y="2680152"/>
            <a:chExt cx="5040000" cy="5040000"/>
          </a:xfrm>
        </p:grpSpPr>
        <p:sp>
          <p:nvSpPr>
            <p:cNvPr id="18" name="円/楕円 17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9" name="アーチ 18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829372"/>
                <a:gd name="adj3" fmla="val 1485"/>
              </a:avLst>
            </a:prstGeom>
            <a:solidFill>
              <a:schemeClr val="accent2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グループ化 19"/>
          <p:cNvGrpSpPr>
            <a:grpSpLocks noChangeAspect="1"/>
          </p:cNvGrpSpPr>
          <p:nvPr userDrawn="1"/>
        </p:nvGrpSpPr>
        <p:grpSpPr>
          <a:xfrm rot="3600000">
            <a:off x="3032570" y="1733259"/>
            <a:ext cx="3840000" cy="3120271"/>
            <a:chOff x="6682240" y="2680152"/>
            <a:chExt cx="5040000" cy="5040000"/>
          </a:xfrm>
        </p:grpSpPr>
        <p:sp>
          <p:nvSpPr>
            <p:cNvPr id="21" name="円/楕円 20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2" name="アーチ 21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90965"/>
                <a:gd name="adj3" fmla="val 1411"/>
              </a:avLst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グループ化 22"/>
          <p:cNvGrpSpPr>
            <a:grpSpLocks noChangeAspect="1"/>
          </p:cNvGrpSpPr>
          <p:nvPr userDrawn="1"/>
        </p:nvGrpSpPr>
        <p:grpSpPr>
          <a:xfrm rot="18000000">
            <a:off x="2912570" y="1635751"/>
            <a:ext cx="4080000" cy="3315288"/>
            <a:chOff x="6682240" y="2680152"/>
            <a:chExt cx="5040000" cy="5040000"/>
          </a:xfrm>
        </p:grpSpPr>
        <p:sp>
          <p:nvSpPr>
            <p:cNvPr id="24" name="円/楕円 23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アーチ 24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81764"/>
                <a:gd name="adj3" fmla="val 1346"/>
              </a:avLst>
            </a:pr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グループ化 25"/>
          <p:cNvGrpSpPr>
            <a:grpSpLocks noChangeAspect="1"/>
          </p:cNvGrpSpPr>
          <p:nvPr userDrawn="1"/>
        </p:nvGrpSpPr>
        <p:grpSpPr>
          <a:xfrm rot="7511662">
            <a:off x="2792570" y="1538242"/>
            <a:ext cx="4320000" cy="3510305"/>
            <a:chOff x="6682240" y="2680152"/>
            <a:chExt cx="5040000" cy="5040000"/>
          </a:xfrm>
        </p:grpSpPr>
        <p:sp>
          <p:nvSpPr>
            <p:cNvPr id="27" name="円/楕円 26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8" name="アーチ 27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55127"/>
                <a:gd name="adj3" fmla="val 1245"/>
              </a:avLst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29" name="グループ化 28"/>
          <p:cNvGrpSpPr>
            <a:grpSpLocks noChangeAspect="1"/>
          </p:cNvGrpSpPr>
          <p:nvPr userDrawn="1"/>
        </p:nvGrpSpPr>
        <p:grpSpPr>
          <a:xfrm rot="10993309">
            <a:off x="3099909" y="1013395"/>
            <a:ext cx="3705322" cy="4560000"/>
            <a:chOff x="6682240" y="2680152"/>
            <a:chExt cx="5040000" cy="5040000"/>
          </a:xfrm>
        </p:grpSpPr>
        <p:sp>
          <p:nvSpPr>
            <p:cNvPr id="30" name="円/楕円 29"/>
            <p:cNvSpPr/>
            <p:nvPr userDrawn="1"/>
          </p:nvSpPr>
          <p:spPr>
            <a:xfrm>
              <a:off x="6682240" y="2680152"/>
              <a:ext cx="5038725" cy="5038725"/>
            </a:xfrm>
            <a:prstGeom prst="ellipse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31" name="アーチ 30"/>
            <p:cNvSpPr/>
            <p:nvPr userDrawn="1"/>
          </p:nvSpPr>
          <p:spPr>
            <a:xfrm>
              <a:off x="6682240" y="2680152"/>
              <a:ext cx="5040000" cy="5040000"/>
            </a:xfrm>
            <a:prstGeom prst="blockArc">
              <a:avLst>
                <a:gd name="adj1" fmla="val 10800000"/>
                <a:gd name="adj2" fmla="val 3748913"/>
                <a:gd name="adj3" fmla="val 1106"/>
              </a:avLst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tx1"/>
                </a:solidFill>
              </a:endParaRPr>
            </a:p>
          </p:txBody>
        </p:sp>
      </p:grpSp>
      <p:sp>
        <p:nvSpPr>
          <p:cNvPr id="3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600" baseline="0">
                <a:solidFill>
                  <a:schemeClr val="accent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YOUR TITLE GOES HERE</a:t>
            </a:r>
            <a:endParaRPr kumimoji="1" lang="ja-JP" altLang="en-US" dirty="0"/>
          </a:p>
        </p:txBody>
      </p:sp>
      <p:sp>
        <p:nvSpPr>
          <p:cNvPr id="33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30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sp>
        <p:nvSpPr>
          <p:cNvPr id="34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5685251"/>
            <a:ext cx="8425667" cy="1008112"/>
          </a:xfrm>
        </p:spPr>
        <p:txBody>
          <a:bodyPr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  <a:lvl2pPr marL="478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grpSp>
        <p:nvGrpSpPr>
          <p:cNvPr id="35" name="グループ化 34"/>
          <p:cNvGrpSpPr/>
          <p:nvPr userDrawn="1"/>
        </p:nvGrpSpPr>
        <p:grpSpPr>
          <a:xfrm>
            <a:off x="4656145" y="5397219"/>
            <a:ext cx="589459" cy="125685"/>
            <a:chOff x="8595214" y="6592642"/>
            <a:chExt cx="1088138" cy="188527"/>
          </a:xfrm>
        </p:grpSpPr>
        <p:sp>
          <p:nvSpPr>
            <p:cNvPr id="36" name="円/楕円 35"/>
            <p:cNvSpPr/>
            <p:nvPr userDrawn="1"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7" name="円/楕円 36"/>
            <p:cNvSpPr/>
            <p:nvPr userDrawn="1"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38" name="円/楕円 37"/>
            <p:cNvSpPr/>
            <p:nvPr userDrawn="1"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9" name="円/楕円 38"/>
          <p:cNvSpPr/>
          <p:nvPr userDrawn="1"/>
        </p:nvSpPr>
        <p:spPr>
          <a:xfrm>
            <a:off x="3813263" y="1661411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/>
          <p:nvPr userDrawn="1"/>
        </p:nvSpPr>
        <p:spPr>
          <a:xfrm>
            <a:off x="4417057" y="1661411"/>
            <a:ext cx="468093" cy="576064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1" name="円/楕円 40"/>
          <p:cNvSpPr/>
          <p:nvPr userDrawn="1"/>
        </p:nvSpPr>
        <p:spPr>
          <a:xfrm>
            <a:off x="5020850" y="1661411"/>
            <a:ext cx="468093" cy="576064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42" name="円/楕円 41"/>
          <p:cNvSpPr/>
          <p:nvPr userDrawn="1"/>
        </p:nvSpPr>
        <p:spPr>
          <a:xfrm>
            <a:off x="5624643" y="1661411"/>
            <a:ext cx="468093" cy="576064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13180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9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9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4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9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ac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9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accel="10000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" presetClass="entr" presetSubtype="4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12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8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2" presetClass="entr" presetSubtype="3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2" presetClass="entr" presetSubtype="6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4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21" presetClass="entr" presetSubtype="1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1" presetClass="entr" presetSubtype="1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0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1" presetID="21" presetClass="entr" presetSubtype="1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4" presetID="21" presetClass="entr" presetSubtype="1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6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1" presetClass="entr" presetSubtype="1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9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49" presetClass="entr" presetSubtype="0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6" presetID="49" presetClass="entr" presetSubtype="0" decel="10000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49" presetClass="entr" presetSubtype="0" decel="10000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49" presetClass="entr" presetSubtype="0" decel="10000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3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49" presetClass="entr" presetSubtype="0" decel="10000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9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49" presetClass="entr" presetSubtype="0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5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45" presetClass="exit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8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75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45" presetClass="exit" presetSubtype="0" fill="hold" nodeType="withEffect">
                                  <p:stCondLst>
                                    <p:cond delay="11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2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3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75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6" presetID="45" presetClass="exit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7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8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75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45" presetClass="exit" presetSubtype="0" fill="hold" nodeType="withEffect">
                                  <p:stCondLst>
                                    <p:cond delay="13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2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75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6" presetID="45" presetClass="exit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7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8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9" dur="75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1" presetID="45" presetClass="exit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42" dur="7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3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75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74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2" presetClass="entr" presetSubtype="2" decel="100000" fill="hold" grpId="0" nodeType="withEffect">
                                  <p:stCondLst>
                                    <p:cond delay="1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8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9" dur="75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0" presetID="2" presetClass="entr" presetSubtype="8" decel="100000" fill="hold" grpId="0" nodeType="withEffect">
                                  <p:stCondLst>
                                    <p:cond delay="1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2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3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2" presetClass="entr" presetSubtype="1" decel="10000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6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7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8" presetID="2" presetClass="entr" presetSubtype="1" decel="10000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0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1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2" presetClass="entr" presetSubtype="1" decel="10000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5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6" presetID="2" presetClass="entr" presetSubtype="1" decel="100000" fill="hold" grpId="0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45" presetClass="entr" presetSubtype="0" fill="hold" grpId="1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2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3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4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5" presetID="45" presetClass="entr" presetSubtype="0" fill="hold" grpId="1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8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9" dur="7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0" presetID="45" presetClass="entr" presetSubtype="0" fill="hold" grpId="1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4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5" presetID="45" presetClass="entr" presetSubtype="0" fill="hold" grpId="1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7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9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0" fill="hold">
                            <p:stCondLst>
                              <p:cond delay="4300"/>
                            </p:stCondLst>
                            <p:childTnLst>
                              <p:par>
                                <p:cTn id="191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4" fill="hold">
                            <p:stCondLst>
                              <p:cond delay="5300"/>
                            </p:stCondLst>
                            <p:childTnLst>
                              <p:par>
                                <p:cTn id="19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32" grpId="0"/>
      <p:bldP spid="33" grpId="0" build="p">
        <p:tmplLst>
          <p:tmpl lvl="1">
            <p:tnLst>
              <p:par>
                <p:cTn presetID="2" presetClass="entr" presetSubtype="2" decel="100000" fill="hold" nodeType="withEffect">
                  <p:stCondLst>
                    <p:cond delay="150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3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</p:bldLst>
  </p:timing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 hasCustomPrompt="1"/>
          </p:nvPr>
        </p:nvSpPr>
        <p:spPr>
          <a:xfrm>
            <a:off x="742950" y="2648572"/>
            <a:ext cx="8420100" cy="1057333"/>
          </a:xfrm>
        </p:spPr>
        <p:txBody>
          <a:bodyPr anchor="t">
            <a:noAutofit/>
          </a:bodyPr>
          <a:lstStyle>
            <a:lvl1pPr algn="ctr">
              <a:defRPr sz="5600" baseline="0">
                <a:solidFill>
                  <a:schemeClr val="accent3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 hasCustomPrompt="1"/>
          </p:nvPr>
        </p:nvSpPr>
        <p:spPr>
          <a:xfrm>
            <a:off x="740166" y="4741334"/>
            <a:ext cx="8425667" cy="1952029"/>
          </a:xfrm>
        </p:spPr>
        <p:txBody>
          <a:bodyPr anchor="b">
            <a:normAutofit/>
          </a:bodyPr>
          <a:lstStyle>
            <a:lvl1pPr marL="0" indent="0" algn="ctr">
              <a:buNone/>
              <a:defRPr sz="1200">
                <a:solidFill>
                  <a:schemeClr val="tx1">
                    <a:tint val="75000"/>
                  </a:schemeClr>
                </a:solidFill>
                <a:latin typeface="Open Sans Light" panose="020B0306030504020204" pitchFamily="34" charset="0"/>
                <a:cs typeface="Open Sans Light" panose="020B0306030504020204" pitchFamily="34" charset="0"/>
              </a:defRPr>
            </a:lvl1pPr>
            <a:lvl2pPr marL="478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5777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43665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91554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39443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8733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3522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83109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kumimoji="1" lang="en-US" altLang="ja-JP" dirty="0"/>
              <a:t>Information</a:t>
            </a:r>
            <a:endParaRPr kumimoji="1" lang="ja-JP" altLang="en-US" dirty="0"/>
          </a:p>
        </p:txBody>
      </p:sp>
      <p:sp>
        <p:nvSpPr>
          <p:cNvPr id="9" name="テキスト プレースホルダー 8"/>
          <p:cNvSpPr>
            <a:spLocks noGrp="1"/>
          </p:cNvSpPr>
          <p:nvPr>
            <p:ph type="body" sz="quarter" idx="10" hasCustomPrompt="1"/>
          </p:nvPr>
        </p:nvSpPr>
        <p:spPr>
          <a:xfrm>
            <a:off x="740166" y="3669060"/>
            <a:ext cx="8425667" cy="576031"/>
          </a:xfrm>
        </p:spPr>
        <p:txBody>
          <a:bodyPr anchor="b">
            <a:noAutofit/>
          </a:bodyPr>
          <a:lstStyle>
            <a:lvl1pPr algn="ctr">
              <a:defRPr sz="230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Subtitle goes here</a:t>
            </a:r>
            <a:endParaRPr kumimoji="1" lang="ja-JP" altLang="en-US" dirty="0"/>
          </a:p>
        </p:txBody>
      </p:sp>
      <p:grpSp>
        <p:nvGrpSpPr>
          <p:cNvPr id="6" name="グループ化 5"/>
          <p:cNvGrpSpPr/>
          <p:nvPr userDrawn="1"/>
        </p:nvGrpSpPr>
        <p:grpSpPr>
          <a:xfrm>
            <a:off x="4656145" y="4429600"/>
            <a:ext cx="589459" cy="125685"/>
            <a:chOff x="8595214" y="6592642"/>
            <a:chExt cx="1088138" cy="188527"/>
          </a:xfrm>
        </p:grpSpPr>
        <p:sp>
          <p:nvSpPr>
            <p:cNvPr id="24" name="円/楕円 23"/>
            <p:cNvSpPr/>
            <p:nvPr userDrawn="1"/>
          </p:nvSpPr>
          <p:spPr>
            <a:xfrm>
              <a:off x="9048943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円/楕円 24"/>
            <p:cNvSpPr/>
            <p:nvPr userDrawn="1"/>
          </p:nvSpPr>
          <p:spPr>
            <a:xfrm>
              <a:off x="8595214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  <p:sp>
          <p:nvSpPr>
            <p:cNvPr id="26" name="円/楕円 25"/>
            <p:cNvSpPr/>
            <p:nvPr userDrawn="1"/>
          </p:nvSpPr>
          <p:spPr>
            <a:xfrm>
              <a:off x="9494825" y="6592642"/>
              <a:ext cx="188527" cy="188527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/>
            </a:p>
          </p:txBody>
        </p:sp>
      </p:grpSp>
    </p:spTree>
    <p:extLst>
      <p:ext uri="{BB962C8B-B14F-4D97-AF65-F5344CB8AC3E}">
        <p14:creationId xmlns:p14="http://schemas.microsoft.com/office/powerpoint/2010/main" val="1442918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3" decel="100000" fill="hold" grpId="0" nodeType="with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900"/>
                            </p:stCondLst>
                            <p:childTnLst>
                              <p:par>
                                <p:cTn id="14" presetID="10" presetClass="entr" presetSubtype="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900"/>
                            </p:stCondLst>
                            <p:childTnLst>
                              <p:par>
                                <p:cTn id="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351971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272074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4113804" y="4511094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104847" y="5301209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330585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1873155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468941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6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109031" y="5532123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1130244" y="1248653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0729373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12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12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12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12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1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500"/>
                            </p:stCondLst>
                            <p:childTnLst>
                              <p:par>
                                <p:cTn id="67" presetID="2" presetClass="entr" presetSubtype="1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75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12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12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12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9906000" cy="6858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テキスト プレースホルダー 5"/>
          <p:cNvSpPr>
            <a:spLocks noGrp="1"/>
          </p:cNvSpPr>
          <p:nvPr>
            <p:ph type="body" sz="quarter" idx="11" hasCustomPrompt="1"/>
          </p:nvPr>
        </p:nvSpPr>
        <p:spPr>
          <a:xfrm>
            <a:off x="5850177" y="1940835"/>
            <a:ext cx="3666618" cy="4512369"/>
          </a:xfrm>
          <a:prstGeom prst="ellipse">
            <a:avLst/>
          </a:prstGeom>
          <a:solidFill>
            <a:schemeClr val="accent1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7" name="テキスト プレースホルダー 5"/>
          <p:cNvSpPr>
            <a:spLocks noGrp="1"/>
          </p:cNvSpPr>
          <p:nvPr>
            <p:ph type="body" sz="quarter" idx="12" hasCustomPrompt="1"/>
          </p:nvPr>
        </p:nvSpPr>
        <p:spPr>
          <a:xfrm>
            <a:off x="8931787" y="1508786"/>
            <a:ext cx="780154" cy="960107"/>
          </a:xfrm>
          <a:prstGeom prst="ellipse">
            <a:avLst/>
          </a:prstGeom>
          <a:solidFill>
            <a:schemeClr val="accent3">
              <a:alpha val="80000"/>
            </a:schemeClr>
          </a:solidFill>
        </p:spPr>
        <p:txBody>
          <a:bodyPr/>
          <a:lstStyle>
            <a:lvl1pPr>
              <a:defRPr>
                <a:latin typeface="Route 159 UltraLight" pitchFamily="50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8" name="テキスト プレースホルダー 5"/>
          <p:cNvSpPr>
            <a:spLocks noGrp="1"/>
          </p:cNvSpPr>
          <p:nvPr>
            <p:ph type="body" sz="quarter" idx="13" hasCustomPrompt="1"/>
          </p:nvPr>
        </p:nvSpPr>
        <p:spPr>
          <a:xfrm>
            <a:off x="3665745" y="5186020"/>
            <a:ext cx="507100" cy="624069"/>
          </a:xfrm>
          <a:prstGeom prst="ellipse">
            <a:avLst/>
          </a:prstGeom>
          <a:solidFill>
            <a:schemeClr val="accent2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9" name="テキスト プレースホルダー 5"/>
          <p:cNvSpPr>
            <a:spLocks noGrp="1"/>
          </p:cNvSpPr>
          <p:nvPr>
            <p:ph type="body" sz="quarter" idx="14" hasCustomPrompt="1"/>
          </p:nvPr>
        </p:nvSpPr>
        <p:spPr>
          <a:xfrm>
            <a:off x="4445900" y="5530537"/>
            <a:ext cx="760120" cy="935451"/>
          </a:xfrm>
          <a:prstGeom prst="ellipse">
            <a:avLst/>
          </a:prstGeom>
          <a:solidFill>
            <a:schemeClr val="accent5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1" name="テキスト プレースホルダー 10"/>
          <p:cNvSpPr>
            <a:spLocks noGrp="1"/>
          </p:cNvSpPr>
          <p:nvPr>
            <p:ph type="body" sz="quarter" idx="15" hasCustomPrompt="1"/>
          </p:nvPr>
        </p:nvSpPr>
        <p:spPr>
          <a:xfrm>
            <a:off x="8990299" y="1508786"/>
            <a:ext cx="663131" cy="960107"/>
          </a:xfrm>
        </p:spPr>
        <p:txBody>
          <a:bodyPr anchor="ctr">
            <a:noAutofit/>
          </a:bodyPr>
          <a:lstStyle>
            <a:lvl1pPr algn="ctr">
              <a:defRPr sz="3200">
                <a:solidFill>
                  <a:schemeClr val="bg1"/>
                </a:solidFill>
                <a:latin typeface="Open Sans Semibold" panose="020B0706030804020204" pitchFamily="34" charset="0"/>
                <a:cs typeface="Open Sans Semibold" panose="020B0706030804020204" pitchFamily="34" charset="0"/>
              </a:defRPr>
            </a:lvl1pPr>
          </a:lstStyle>
          <a:p>
            <a:pPr lvl="0"/>
            <a:r>
              <a:rPr kumimoji="1" lang="en-US" altLang="ja-JP" dirty="0"/>
              <a:t>9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6" hasCustomPrompt="1"/>
          </p:nvPr>
        </p:nvSpPr>
        <p:spPr>
          <a:xfrm>
            <a:off x="7371361" y="3429248"/>
            <a:ext cx="624251" cy="768242"/>
          </a:xfrm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17" hasCustomPrompt="1"/>
          </p:nvPr>
        </p:nvSpPr>
        <p:spPr>
          <a:xfrm>
            <a:off x="5967147" y="4293096"/>
            <a:ext cx="3432679" cy="672075"/>
          </a:xfrm>
        </p:spPr>
        <p:txBody>
          <a:bodyPr anchor="ctr">
            <a:normAutofit/>
          </a:bodyPr>
          <a:lstStyle>
            <a:lvl1pPr algn="ctr">
              <a:defRPr sz="2600" baseline="0">
                <a:solidFill>
                  <a:schemeClr val="bg1"/>
                </a:solidFill>
                <a:latin typeface="Route 159 Light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5"/>
          <p:cNvSpPr>
            <a:spLocks noGrp="1"/>
          </p:cNvSpPr>
          <p:nvPr>
            <p:ph type="body" sz="quarter" idx="18" hasCustomPrompt="1"/>
          </p:nvPr>
        </p:nvSpPr>
        <p:spPr>
          <a:xfrm>
            <a:off x="5206020" y="4790962"/>
            <a:ext cx="642024" cy="790115"/>
          </a:xfrm>
          <a:prstGeom prst="ellipse">
            <a:avLst/>
          </a:prstGeom>
          <a:solidFill>
            <a:schemeClr val="accent6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17" name="テキスト プレースホルダー 5"/>
          <p:cNvSpPr>
            <a:spLocks noGrp="1"/>
          </p:cNvSpPr>
          <p:nvPr>
            <p:ph type="body" sz="quarter" idx="19" hasCustomPrompt="1"/>
          </p:nvPr>
        </p:nvSpPr>
        <p:spPr>
          <a:xfrm>
            <a:off x="8502703" y="957488"/>
            <a:ext cx="429084" cy="528058"/>
          </a:xfrm>
          <a:prstGeom prst="ellipse">
            <a:avLst/>
          </a:prstGeom>
          <a:solidFill>
            <a:schemeClr val="accent4">
              <a:alpha val="80000"/>
            </a:schemeClr>
          </a:solidFill>
        </p:spPr>
        <p:txBody>
          <a:bodyPr/>
          <a:lstStyle/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82114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6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45" presetClass="entr" presetSubtype="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6" decel="10000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5" presetClass="entr" presetSubtype="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6" decel="10000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ntr" presetSubtype="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2" presetClass="entr" presetSubtype="6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1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175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2250"/>
                            </p:stCondLst>
                            <p:childTnLst>
                              <p:par>
                                <p:cTn id="67" presetID="2" presetClass="entr" presetSubtype="6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8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8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3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9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>
        <p:tmplLst>
          <p:tmpl>
            <p:tnLst>
              <p:par>
                <p:cTn presetID="2" presetClass="entr" presetSubtype="6" decel="100000" fill="hold" nodeType="withEffect">
                  <p:stCondLst>
                    <p:cond delay="1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3" grpId="0"/>
      <p:bldP spid="14" grpId="0" build="p">
        <p:tmplLst>
          <p:tmpl lvl="1"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0" animBg="1">
        <p:tmplLst>
          <p:tmpl>
            <p:tnLst>
              <p:par>
                <p:cTn presetID="2" presetClass="entr" presetSubtype="6" decel="10000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6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4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6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0" animBg="1">
        <p:tmplLst>
          <p:tmpl>
            <p:tnLst>
              <p:par>
                <p:cTn presetID="2" presetClass="entr" presetSubtype="6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7" grpId="1" animBg="1">
        <p:tmplLst>
          <p:tmpl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750"/>
                        <p:tgtEl>
                          <p:spTgt spid="17"/>
                        </p:tgtEl>
                      </p:cBhvr>
                    </p:animEffect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750" fill="hold"/>
                        <p:tgtEl>
                          <p:spTgt spid="1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ofi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円/楕円 32"/>
          <p:cNvSpPr/>
          <p:nvPr userDrawn="1"/>
        </p:nvSpPr>
        <p:spPr>
          <a:xfrm>
            <a:off x="3304445" y="311508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6" name="円/楕円 5"/>
          <p:cNvSpPr/>
          <p:nvPr userDrawn="1"/>
        </p:nvSpPr>
        <p:spPr>
          <a:xfrm>
            <a:off x="1013220" y="775461"/>
            <a:ext cx="2741304" cy="3373619"/>
          </a:xfrm>
          <a:prstGeom prst="ellipse">
            <a:avLst/>
          </a:prstGeom>
          <a:solidFill>
            <a:schemeClr val="accent1">
              <a:lumMod val="75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円/楕円 27"/>
          <p:cNvSpPr/>
          <p:nvPr userDrawn="1"/>
        </p:nvSpPr>
        <p:spPr>
          <a:xfrm>
            <a:off x="687036" y="1170730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0" name="円/楕円 29"/>
          <p:cNvSpPr/>
          <p:nvPr userDrawn="1"/>
        </p:nvSpPr>
        <p:spPr>
          <a:xfrm>
            <a:off x="924441" y="692697"/>
            <a:ext cx="2741304" cy="3373619"/>
          </a:xfrm>
          <a:prstGeom prst="ellipse">
            <a:avLst/>
          </a:prstGeom>
          <a:solidFill>
            <a:schemeClr val="accent1">
              <a:lumMod val="60000"/>
              <a:lumOff val="40000"/>
            </a:schemeClr>
          </a:solidFill>
          <a:ln w="12700">
            <a:noFill/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1"/>
          <p:cNvSpPr>
            <a:spLocks noGrp="1"/>
          </p:cNvSpPr>
          <p:nvPr>
            <p:ph type="title" hasCustomPrompt="1"/>
          </p:nvPr>
        </p:nvSpPr>
        <p:spPr>
          <a:xfrm>
            <a:off x="4087720" y="740702"/>
            <a:ext cx="5188027" cy="900605"/>
          </a:xfrm>
        </p:spPr>
        <p:txBody>
          <a:bodyPr anchor="b">
            <a:normAutofit/>
          </a:bodyPr>
          <a:lstStyle>
            <a:lvl1pPr>
              <a:defRPr sz="3900" baseline="0">
                <a:solidFill>
                  <a:schemeClr val="tx2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" name="正方形/長方形 3"/>
          <p:cNvSpPr/>
          <p:nvPr userDrawn="1"/>
        </p:nvSpPr>
        <p:spPr>
          <a:xfrm>
            <a:off x="4165736" y="1651456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5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087720" y="1699902"/>
            <a:ext cx="5188027" cy="623628"/>
          </a:xfrm>
        </p:spPr>
        <p:txBody>
          <a:bodyPr anchor="t">
            <a:noAutofit/>
          </a:bodyPr>
          <a:lstStyle>
            <a:lvl1pPr algn="l">
              <a:defRPr sz="1900" i="1" baseline="0">
                <a:solidFill>
                  <a:schemeClr val="accent1">
                    <a:lumMod val="7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013221" y="775461"/>
            <a:ext cx="2663288" cy="3277609"/>
          </a:xfrm>
          <a:prstGeom prst="ellipse">
            <a:avLst/>
          </a:prstGeom>
          <a:solidFill>
            <a:schemeClr val="bg1"/>
          </a:solidFill>
          <a:ln w="28575" cmpd="sng">
            <a:solidFill>
              <a:schemeClr val="accent1"/>
            </a:solidFill>
          </a:ln>
          <a:effectLst/>
        </p:spPr>
        <p:txBody>
          <a:bodyPr>
            <a:normAutofit/>
          </a:bodyPr>
          <a:lstStyle>
            <a:lvl1pPr>
              <a:defRPr sz="11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8" name="円/楕円 7"/>
          <p:cNvSpPr/>
          <p:nvPr userDrawn="1"/>
        </p:nvSpPr>
        <p:spPr>
          <a:xfrm>
            <a:off x="4390465" y="2559169"/>
            <a:ext cx="702139" cy="864097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図プレースホルダー 12"/>
          <p:cNvSpPr>
            <a:spLocks noGrp="1"/>
          </p:cNvSpPr>
          <p:nvPr>
            <p:ph type="pic" sz="quarter" idx="17" hasCustomPrompt="1"/>
          </p:nvPr>
        </p:nvSpPr>
        <p:spPr>
          <a:xfrm>
            <a:off x="4572197" y="2782820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0" name="円/楕円 9"/>
          <p:cNvSpPr/>
          <p:nvPr userDrawn="1"/>
        </p:nvSpPr>
        <p:spPr>
          <a:xfrm>
            <a:off x="5807419" y="2559168"/>
            <a:ext cx="702139" cy="86409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円/楕円 10"/>
          <p:cNvSpPr/>
          <p:nvPr userDrawn="1"/>
        </p:nvSpPr>
        <p:spPr>
          <a:xfrm>
            <a:off x="7215448" y="2559168"/>
            <a:ext cx="702139" cy="864097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2" name="図プレースホルダー 12"/>
          <p:cNvSpPr>
            <a:spLocks noGrp="1"/>
          </p:cNvSpPr>
          <p:nvPr>
            <p:ph type="pic" sz="quarter" idx="18" hasCustomPrompt="1"/>
          </p:nvPr>
        </p:nvSpPr>
        <p:spPr>
          <a:xfrm>
            <a:off x="5989151" y="2782820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3" name="図プレースホルダー 12"/>
          <p:cNvSpPr>
            <a:spLocks noGrp="1"/>
          </p:cNvSpPr>
          <p:nvPr>
            <p:ph type="pic" sz="quarter" idx="19" hasCustomPrompt="1"/>
          </p:nvPr>
        </p:nvSpPr>
        <p:spPr>
          <a:xfrm>
            <a:off x="7397180" y="2782819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0" hasCustomPrompt="1"/>
          </p:nvPr>
        </p:nvSpPr>
        <p:spPr>
          <a:xfrm>
            <a:off x="4085513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400" i="0" baseline="0">
                <a:solidFill>
                  <a:schemeClr val="accent3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499108" y="3519717"/>
            <a:ext cx="1326262" cy="623628"/>
          </a:xfrm>
        </p:spPr>
        <p:txBody>
          <a:bodyPr anchor="t">
            <a:noAutofit/>
          </a:bodyPr>
          <a:lstStyle>
            <a:lvl1pPr algn="ctr">
              <a:defRPr sz="1400" i="0" baseline="0">
                <a:solidFill>
                  <a:schemeClr val="accent2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6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6903386" y="3518153"/>
            <a:ext cx="1326262" cy="623628"/>
          </a:xfrm>
        </p:spPr>
        <p:txBody>
          <a:bodyPr anchor="t">
            <a:noAutofit/>
          </a:bodyPr>
          <a:lstStyle>
            <a:lvl1pPr algn="ctr">
              <a:defRPr sz="1400" i="0" baseline="0">
                <a:solidFill>
                  <a:schemeClr val="accent5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646202" y="4197086"/>
            <a:ext cx="8613596" cy="1344149"/>
          </a:xfrm>
        </p:spPr>
        <p:txBody>
          <a:bodyPr anchor="ctr">
            <a:normAutofit/>
          </a:bodyPr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8" name="正方形/長方形 17"/>
          <p:cNvSpPr/>
          <p:nvPr userDrawn="1"/>
        </p:nvSpPr>
        <p:spPr>
          <a:xfrm>
            <a:off x="0" y="5685251"/>
            <a:ext cx="9906000" cy="1172749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9" name="図プレースホルダー 12"/>
          <p:cNvSpPr>
            <a:spLocks noGrp="1"/>
          </p:cNvSpPr>
          <p:nvPr>
            <p:ph type="pic" sz="quarter" idx="23" hasCustomPrompt="1"/>
          </p:nvPr>
        </p:nvSpPr>
        <p:spPr>
          <a:xfrm>
            <a:off x="2175526" y="5848760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0" name="図プレースホルダー 12"/>
          <p:cNvSpPr>
            <a:spLocks noGrp="1"/>
          </p:cNvSpPr>
          <p:nvPr>
            <p:ph type="pic" sz="quarter" idx="24" hasCustomPrompt="1"/>
          </p:nvPr>
        </p:nvSpPr>
        <p:spPr>
          <a:xfrm>
            <a:off x="4781825" y="5848760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1" name="図プレースホルダー 12"/>
          <p:cNvSpPr>
            <a:spLocks noGrp="1"/>
          </p:cNvSpPr>
          <p:nvPr>
            <p:ph type="pic" sz="quarter" idx="25" hasCustomPrompt="1"/>
          </p:nvPr>
        </p:nvSpPr>
        <p:spPr>
          <a:xfrm>
            <a:off x="7371519" y="5848759"/>
            <a:ext cx="338675" cy="416794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Icon</a:t>
            </a:r>
            <a:endParaRPr kumimoji="1" lang="ja-JP" altLang="en-US" dirty="0"/>
          </a:p>
        </p:txBody>
      </p:sp>
      <p:sp>
        <p:nvSpPr>
          <p:cNvPr id="22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1291656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3" name="テキスト プレースホルダー 6"/>
          <p:cNvSpPr>
            <a:spLocks noGrp="1"/>
          </p:cNvSpPr>
          <p:nvPr>
            <p:ph type="body" sz="quarter" idx="27" hasCustomPrompt="1"/>
          </p:nvPr>
        </p:nvSpPr>
        <p:spPr>
          <a:xfrm>
            <a:off x="3881140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テキスト プレースホルダー 6"/>
          <p:cNvSpPr>
            <a:spLocks noGrp="1"/>
          </p:cNvSpPr>
          <p:nvPr>
            <p:ph type="body" sz="quarter" idx="28" hasCustomPrompt="1"/>
          </p:nvPr>
        </p:nvSpPr>
        <p:spPr>
          <a:xfrm>
            <a:off x="6479682" y="6309762"/>
            <a:ext cx="2140043" cy="383601"/>
          </a:xfrm>
        </p:spPr>
        <p:txBody>
          <a:bodyPr anchor="t">
            <a:noAutofit/>
          </a:bodyPr>
          <a:lstStyle>
            <a:lvl1pPr algn="ctr">
              <a:defRPr sz="11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5" name="円/楕円 24"/>
          <p:cNvSpPr/>
          <p:nvPr userDrawn="1"/>
        </p:nvSpPr>
        <p:spPr>
          <a:xfrm>
            <a:off x="311081" y="679450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6" name="円/楕円 25"/>
          <p:cNvSpPr/>
          <p:nvPr userDrawn="1"/>
        </p:nvSpPr>
        <p:spPr>
          <a:xfrm>
            <a:off x="1057609" y="711321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32" name="正方形/長方形 31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4" name="円/楕円 33"/>
          <p:cNvSpPr/>
          <p:nvPr userDrawn="1"/>
        </p:nvSpPr>
        <p:spPr>
          <a:xfrm>
            <a:off x="3847608" y="2858988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803432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" presetClass="entr" presetSubtype="12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5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12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5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12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5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7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2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45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12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7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1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" presetClass="entr" presetSubtype="1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600"/>
                            </p:stCondLst>
                            <p:childTnLst>
                              <p:par>
                                <p:cTn id="72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24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3500"/>
                            </p:stCondLst>
                            <p:childTnLst>
                              <p:par>
                                <p:cTn id="85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4000"/>
                            </p:stCondLst>
                            <p:childTnLst>
                              <p:par>
                                <p:cTn id="101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500"/>
                            </p:stCondLst>
                            <p:childTnLst>
                              <p:par>
                                <p:cTn id="117" presetID="49" presetClass="entr" presetSubtype="0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49" presetClass="entr" presetSubtype="0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36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5000"/>
                            </p:stCondLst>
                            <p:childTnLst>
                              <p:par>
                                <p:cTn id="133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750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7" fill="hold">
                            <p:stCondLst>
                              <p:cond delay="6000"/>
                            </p:stCondLst>
                            <p:childTnLst>
                              <p:par>
                                <p:cTn id="138" presetID="16" presetClass="entr" presetSubtype="37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40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6750"/>
                            </p:stCondLst>
                            <p:childTnLst>
                              <p:par>
                                <p:cTn id="14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7250"/>
                            </p:stCondLst>
                            <p:childTnLst>
                              <p:par>
                                <p:cTn id="1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5" fill="hold">
                            <p:stCondLst>
                              <p:cond delay="7750"/>
                            </p:stCondLst>
                            <p:childTnLst>
                              <p:par>
                                <p:cTn id="1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 animBg="1"/>
      <p:bldP spid="33" grpId="1" animBg="1"/>
      <p:bldP spid="6" grpId="0" animBg="1"/>
      <p:bldP spid="6" grpId="1" animBg="1"/>
      <p:bldP spid="28" grpId="0" animBg="1"/>
      <p:bldP spid="28" grpId="1" animBg="1"/>
      <p:bldP spid="30" grpId="0" animBg="1"/>
      <p:bldP spid="30" grpId="1" animBg="1"/>
      <p:bldP spid="3" grpId="0"/>
      <p:bldP spid="4" grpId="0" animBg="1"/>
      <p:bldP spid="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7" grpId="0" animBg="1"/>
      <p:bldP spid="7" grpId="1" animBg="1"/>
      <p:bldP spid="8" grpId="0" animBg="1"/>
      <p:bldP spid="9" grpId="0"/>
      <p:bldP spid="10" grpId="0" animBg="1"/>
      <p:bldP spid="11" grpId="0" animBg="1"/>
      <p:bldP spid="12" grpId="0"/>
      <p:bldP spid="13" grpId="0"/>
      <p:bldP spid="1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6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1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8" grpId="0" animBg="1"/>
      <p:bldP spid="19" grpId="0"/>
      <p:bldP spid="20" grpId="0"/>
      <p:bldP spid="21" grpId="0"/>
      <p:bldP spid="22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3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build="p">
        <p:tmplLst>
          <p:tmpl lvl="1">
            <p:tnLst>
              <p:par>
                <p:cTn presetID="10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animBg="1"/>
      <p:bldP spid="25" grpId="1" animBg="1"/>
      <p:bldP spid="26" grpId="0" animBg="1"/>
      <p:bldP spid="26" grpId="1" animBg="1"/>
      <p:bldP spid="34" grpId="0" animBg="1"/>
      <p:bldP spid="34" grpId="1" animBg="1"/>
    </p:bldLst>
  </p:timing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Images 1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0" name="図プレースホルダー 69"/>
          <p:cNvSpPr>
            <a:spLocks noGrp="1"/>
          </p:cNvSpPr>
          <p:nvPr>
            <p:ph type="pic" sz="quarter" idx="39" hasCustomPrompt="1"/>
          </p:nvPr>
        </p:nvSpPr>
        <p:spPr>
          <a:xfrm>
            <a:off x="0" y="3429000"/>
            <a:ext cx="2829696" cy="3429000"/>
          </a:xfrm>
          <a:solidFill>
            <a:schemeClr val="accent1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1" name="図プレースホルダー 69"/>
          <p:cNvSpPr>
            <a:spLocks noGrp="1"/>
          </p:cNvSpPr>
          <p:nvPr>
            <p:ph type="pic" sz="quarter" idx="40" hasCustomPrompt="1"/>
          </p:nvPr>
        </p:nvSpPr>
        <p:spPr>
          <a:xfrm>
            <a:off x="4243644" y="0"/>
            <a:ext cx="2829696" cy="34290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 </a:t>
            </a:r>
            <a:endParaRPr kumimoji="1" lang="ja-JP" altLang="en-US" dirty="0"/>
          </a:p>
        </p:txBody>
      </p:sp>
      <p:sp>
        <p:nvSpPr>
          <p:cNvPr id="77" name="タイトル 1"/>
          <p:cNvSpPr>
            <a:spLocks noGrp="1"/>
          </p:cNvSpPr>
          <p:nvPr>
            <p:ph type="title" hasCustomPrompt="1"/>
          </p:nvPr>
        </p:nvSpPr>
        <p:spPr>
          <a:xfrm>
            <a:off x="4457262" y="3498416"/>
            <a:ext cx="5188027" cy="900605"/>
          </a:xfrm>
        </p:spPr>
        <p:txBody>
          <a:bodyPr anchor="b">
            <a:normAutofit/>
          </a:bodyPr>
          <a:lstStyle>
            <a:lvl1pPr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78" name="正方形/長方形 77"/>
          <p:cNvSpPr/>
          <p:nvPr userDrawn="1"/>
        </p:nvSpPr>
        <p:spPr>
          <a:xfrm>
            <a:off x="4535277" y="4409170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79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457262" y="4457617"/>
            <a:ext cx="5188027" cy="623628"/>
          </a:xfrm>
        </p:spPr>
        <p:txBody>
          <a:bodyPr anchor="t">
            <a:noAutofit/>
          </a:bodyPr>
          <a:lstStyle>
            <a:lvl1pPr algn="l">
              <a:defRPr sz="1900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41261778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14" presetClass="entr" presetSubtype="10" fill="hold" grpId="0" nodeType="withEffect">
                                  <p:stCondLst>
                                    <p:cond delay="11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4" presetClass="entr" presetSubtype="10" fill="hold" grpId="0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4" presetClass="entr" presetSubtype="10" fill="hold" grpId="0" nodeType="withEffect">
                                  <p:stCondLst>
                                    <p:cond delay="13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4" presetClass="entr" presetSubtype="10" fill="hold" grpId="0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14" presetClass="entr" presetSubtype="10" fill="hold" grpId="0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14" presetClass="entr" presetSubtype="10" fill="hold" grpId="0" nodeType="withEffect">
                                  <p:stCondLst>
                                    <p:cond delay="170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8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200"/>
                            </p:stCondLst>
                            <p:childTnLst>
                              <p:par>
                                <p:cTn id="60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28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5" grpId="0" animBg="1"/>
      <p:bldP spid="8" grpId="0" animBg="1"/>
      <p:bldP spid="13" grpId="0" animBg="1"/>
      <p:bldP spid="15" grpId="0" animBg="1"/>
      <p:bldP spid="25" grpId="0" animBg="1"/>
      <p:bldP spid="27" grpId="0" animBg="1"/>
      <p:bldP spid="28" grpId="0" animBg="1"/>
      <p:bldP spid="31" grpId="0" animBg="1"/>
      <p:bldP spid="18" grpId="0" animBg="1"/>
      <p:bldP spid="20" grpId="0" animBg="1"/>
      <p:bldP spid="32" grpId="0" animBg="1"/>
      <p:bldP spid="37" grpId="0" animBg="1"/>
      <p:bldP spid="38" grpId="0" animBg="1"/>
      <p:bldP spid="40" grpId="0" animBg="1"/>
      <p:bldP spid="70" grpId="0" animBg="1"/>
      <p:bldP spid="71" grpId="0" animBg="1"/>
      <p:bldP spid="77" grpId="0"/>
      <p:bldP spid="78" grpId="0" animBg="1"/>
      <p:bldP spid="79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7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7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quare Images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図プレースホルダー 3"/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1715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1" name="図プレースホルダー 3"/>
          <p:cNvSpPr>
            <a:spLocks noGrp="1"/>
          </p:cNvSpPr>
          <p:nvPr>
            <p:ph type="pic" sz="quarter" idx="23" hasCustomPrompt="1"/>
          </p:nvPr>
        </p:nvSpPr>
        <p:spPr>
          <a:xfrm>
            <a:off x="0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3" name="図プレースホルダー 3"/>
          <p:cNvSpPr>
            <a:spLocks noGrp="1"/>
          </p:cNvSpPr>
          <p:nvPr>
            <p:ph type="pic" sz="quarter" idx="25" hasCustomPrompt="1"/>
          </p:nvPr>
        </p:nvSpPr>
        <p:spPr>
          <a:xfrm>
            <a:off x="0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5" name="図プレースホルダー 3"/>
          <p:cNvSpPr>
            <a:spLocks noGrp="1"/>
          </p:cNvSpPr>
          <p:nvPr>
            <p:ph type="pic" sz="quarter" idx="11" hasCustomPrompt="1"/>
          </p:nvPr>
        </p:nvSpPr>
        <p:spPr>
          <a:xfrm>
            <a:off x="1416186" y="0"/>
            <a:ext cx="1417773" cy="1713600"/>
          </a:xfrm>
          <a:solidFill>
            <a:schemeClr val="accent6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1416186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2" name="図プレースホルダー 3"/>
          <p:cNvSpPr>
            <a:spLocks noGrp="1"/>
          </p:cNvSpPr>
          <p:nvPr>
            <p:ph type="pic" sz="quarter" idx="24" hasCustomPrompt="1"/>
          </p:nvPr>
        </p:nvSpPr>
        <p:spPr>
          <a:xfrm>
            <a:off x="1416186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4" name="図プレースホルダー 3"/>
          <p:cNvSpPr>
            <a:spLocks noGrp="1"/>
          </p:cNvSpPr>
          <p:nvPr>
            <p:ph type="pic" sz="quarter" idx="26" hasCustomPrompt="1"/>
          </p:nvPr>
        </p:nvSpPr>
        <p:spPr>
          <a:xfrm>
            <a:off x="1416186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2829916" y="0"/>
            <a:ext cx="1417773" cy="1713600"/>
          </a:xfrm>
          <a:solidFill>
            <a:schemeClr val="accent3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5" name="図プレースホルダー 3"/>
          <p:cNvSpPr>
            <a:spLocks noGrp="1"/>
          </p:cNvSpPr>
          <p:nvPr>
            <p:ph type="pic" sz="quarter" idx="17" hasCustomPrompt="1"/>
          </p:nvPr>
        </p:nvSpPr>
        <p:spPr>
          <a:xfrm>
            <a:off x="2829916" y="1715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5" name="図プレースホルダー 3"/>
          <p:cNvSpPr>
            <a:spLocks noGrp="1"/>
          </p:cNvSpPr>
          <p:nvPr>
            <p:ph type="pic" sz="quarter" idx="27" hasCustomPrompt="1"/>
          </p:nvPr>
        </p:nvSpPr>
        <p:spPr>
          <a:xfrm>
            <a:off x="2829916" y="3429000"/>
            <a:ext cx="1417773" cy="1713600"/>
          </a:xfrm>
          <a:solidFill>
            <a:schemeClr val="accent4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7" name="図プレースホルダー 3"/>
          <p:cNvSpPr>
            <a:spLocks noGrp="1"/>
          </p:cNvSpPr>
          <p:nvPr>
            <p:ph type="pic" sz="quarter" idx="29" hasCustomPrompt="1"/>
          </p:nvPr>
        </p:nvSpPr>
        <p:spPr>
          <a:xfrm>
            <a:off x="2829916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4" name="図プレースホルダー 3"/>
          <p:cNvSpPr>
            <a:spLocks noGrp="1"/>
          </p:cNvSpPr>
          <p:nvPr>
            <p:ph type="pic" sz="quarter" idx="16" hasCustomPrompt="1"/>
          </p:nvPr>
        </p:nvSpPr>
        <p:spPr>
          <a:xfrm>
            <a:off x="4243645" y="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図プレースホルダー 3"/>
          <p:cNvSpPr>
            <a:spLocks noGrp="1"/>
          </p:cNvSpPr>
          <p:nvPr>
            <p:ph type="pic" sz="quarter" idx="18" hasCustomPrompt="1"/>
          </p:nvPr>
        </p:nvSpPr>
        <p:spPr>
          <a:xfrm>
            <a:off x="4243645" y="1715400"/>
            <a:ext cx="1417773" cy="1713600"/>
          </a:xfrm>
          <a:solidFill>
            <a:schemeClr val="accent2">
              <a:lumMod val="60000"/>
              <a:lumOff val="40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6" name="図プレースホルダー 3"/>
          <p:cNvSpPr>
            <a:spLocks noGrp="1"/>
          </p:cNvSpPr>
          <p:nvPr>
            <p:ph type="pic" sz="quarter" idx="28" hasCustomPrompt="1"/>
          </p:nvPr>
        </p:nvSpPr>
        <p:spPr>
          <a:xfrm>
            <a:off x="4243645" y="34290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8" name="図プレースホルダー 3"/>
          <p:cNvSpPr>
            <a:spLocks noGrp="1"/>
          </p:cNvSpPr>
          <p:nvPr>
            <p:ph type="pic" sz="quarter" idx="30" hasCustomPrompt="1"/>
          </p:nvPr>
        </p:nvSpPr>
        <p:spPr>
          <a:xfrm>
            <a:off x="4243645" y="51444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7" name="図プレースホルダー 3"/>
          <p:cNvSpPr>
            <a:spLocks noGrp="1"/>
          </p:cNvSpPr>
          <p:nvPr>
            <p:ph type="pic" sz="quarter" idx="19" hasCustomPrompt="1"/>
          </p:nvPr>
        </p:nvSpPr>
        <p:spPr>
          <a:xfrm>
            <a:off x="5657374" y="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9" name="図プレースホルダー 3"/>
          <p:cNvSpPr>
            <a:spLocks noGrp="1"/>
          </p:cNvSpPr>
          <p:nvPr>
            <p:ph type="pic" sz="quarter" idx="21" hasCustomPrompt="1"/>
          </p:nvPr>
        </p:nvSpPr>
        <p:spPr>
          <a:xfrm>
            <a:off x="5657374" y="1715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9" name="図プレースホルダー 3"/>
          <p:cNvSpPr>
            <a:spLocks noGrp="1"/>
          </p:cNvSpPr>
          <p:nvPr>
            <p:ph type="pic" sz="quarter" idx="31" hasCustomPrompt="1"/>
          </p:nvPr>
        </p:nvSpPr>
        <p:spPr>
          <a:xfrm>
            <a:off x="5657374" y="3429000"/>
            <a:ext cx="1417773" cy="1713600"/>
          </a:xfrm>
          <a:solidFill>
            <a:schemeClr val="accent6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1" name="図プレースホルダー 3"/>
          <p:cNvSpPr>
            <a:spLocks noGrp="1"/>
          </p:cNvSpPr>
          <p:nvPr>
            <p:ph type="pic" sz="quarter" idx="33" hasCustomPrompt="1"/>
          </p:nvPr>
        </p:nvSpPr>
        <p:spPr>
          <a:xfrm>
            <a:off x="5657374" y="5144400"/>
            <a:ext cx="1417773" cy="1713600"/>
          </a:xfrm>
          <a:solidFill>
            <a:schemeClr val="accent4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8" name="図プレースホルダー 3"/>
          <p:cNvSpPr>
            <a:spLocks noGrp="1"/>
          </p:cNvSpPr>
          <p:nvPr>
            <p:ph type="pic" sz="quarter" idx="20" hasCustomPrompt="1"/>
          </p:nvPr>
        </p:nvSpPr>
        <p:spPr>
          <a:xfrm>
            <a:off x="7071103" y="0"/>
            <a:ext cx="1417773" cy="1713600"/>
          </a:xfrm>
          <a:solidFill>
            <a:schemeClr val="accent3">
              <a:lumMod val="7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20" name="図プレースホルダー 3"/>
          <p:cNvSpPr>
            <a:spLocks noGrp="1"/>
          </p:cNvSpPr>
          <p:nvPr>
            <p:ph type="pic" sz="quarter" idx="22" hasCustomPrompt="1"/>
          </p:nvPr>
        </p:nvSpPr>
        <p:spPr>
          <a:xfrm>
            <a:off x="7071103" y="1715400"/>
            <a:ext cx="1417773" cy="1713600"/>
          </a:xfrm>
          <a:solidFill>
            <a:schemeClr val="accent3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0" name="図プレースホルダー 3"/>
          <p:cNvSpPr>
            <a:spLocks noGrp="1"/>
          </p:cNvSpPr>
          <p:nvPr>
            <p:ph type="pic" sz="quarter" idx="32" hasCustomPrompt="1"/>
          </p:nvPr>
        </p:nvSpPr>
        <p:spPr>
          <a:xfrm>
            <a:off x="7071103" y="3429000"/>
            <a:ext cx="1417773" cy="1713600"/>
          </a:xfrm>
          <a:solidFill>
            <a:schemeClr val="accent5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2" name="図プレースホルダー 3"/>
          <p:cNvSpPr>
            <a:spLocks noGrp="1"/>
          </p:cNvSpPr>
          <p:nvPr>
            <p:ph type="pic" sz="quarter" idx="34" hasCustomPrompt="1"/>
          </p:nvPr>
        </p:nvSpPr>
        <p:spPr>
          <a:xfrm>
            <a:off x="7071103" y="5144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7" name="図プレースホルダー 3"/>
          <p:cNvSpPr>
            <a:spLocks noGrp="1"/>
          </p:cNvSpPr>
          <p:nvPr>
            <p:ph type="pic" sz="quarter" idx="35" hasCustomPrompt="1"/>
          </p:nvPr>
        </p:nvSpPr>
        <p:spPr>
          <a:xfrm>
            <a:off x="8484834" y="0"/>
            <a:ext cx="1417773" cy="1713600"/>
          </a:xfrm>
          <a:solidFill>
            <a:schemeClr val="accent5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8" name="図プレースホルダー 3"/>
          <p:cNvSpPr>
            <a:spLocks noGrp="1"/>
          </p:cNvSpPr>
          <p:nvPr>
            <p:ph type="pic" sz="quarter" idx="36" hasCustomPrompt="1"/>
          </p:nvPr>
        </p:nvSpPr>
        <p:spPr>
          <a:xfrm>
            <a:off x="8484834" y="1715400"/>
            <a:ext cx="1417773" cy="1713600"/>
          </a:xfrm>
          <a:solidFill>
            <a:schemeClr val="accent6">
              <a:lumMod val="7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39" name="図プレースホルダー 3"/>
          <p:cNvSpPr>
            <a:spLocks noGrp="1"/>
          </p:cNvSpPr>
          <p:nvPr>
            <p:ph type="pic" sz="quarter" idx="37" hasCustomPrompt="1"/>
          </p:nvPr>
        </p:nvSpPr>
        <p:spPr>
          <a:xfrm>
            <a:off x="8484834" y="3429000"/>
            <a:ext cx="1417773" cy="1713600"/>
          </a:xfrm>
          <a:solidFill>
            <a:schemeClr val="accent1"/>
          </a:solidFill>
        </p:spPr>
        <p:txBody>
          <a:bodyPr>
            <a:normAutofit/>
          </a:bodyPr>
          <a:lstStyle>
            <a:lvl1pPr>
              <a:defRPr sz="900"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0" name="図プレースホルダー 3"/>
          <p:cNvSpPr>
            <a:spLocks noGrp="1"/>
          </p:cNvSpPr>
          <p:nvPr>
            <p:ph type="pic" sz="quarter" idx="38" hasCustomPrompt="1"/>
          </p:nvPr>
        </p:nvSpPr>
        <p:spPr>
          <a:xfrm>
            <a:off x="8484834" y="5144400"/>
            <a:ext cx="1417773" cy="1713600"/>
          </a:xfrm>
          <a:solidFill>
            <a:schemeClr val="accent2"/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98578390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0 Imag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円/楕円 18"/>
          <p:cNvSpPr/>
          <p:nvPr userDrawn="1"/>
        </p:nvSpPr>
        <p:spPr>
          <a:xfrm>
            <a:off x="8289423" y="4014138"/>
            <a:ext cx="439848" cy="54130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20" name="円/楕円 19"/>
          <p:cNvSpPr/>
          <p:nvPr userDrawn="1"/>
        </p:nvSpPr>
        <p:spPr>
          <a:xfrm>
            <a:off x="962110" y="2516899"/>
            <a:ext cx="741147" cy="912101"/>
          </a:xfrm>
          <a:prstGeom prst="ellips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1" name="円/楕円 20"/>
          <p:cNvSpPr/>
          <p:nvPr userDrawn="1"/>
        </p:nvSpPr>
        <p:spPr>
          <a:xfrm>
            <a:off x="335584" y="2228867"/>
            <a:ext cx="468093" cy="576064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2" name="円/楕円 21"/>
          <p:cNvSpPr/>
          <p:nvPr userDrawn="1"/>
        </p:nvSpPr>
        <p:spPr>
          <a:xfrm>
            <a:off x="1939135" y="2690349"/>
            <a:ext cx="234046" cy="288032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/>
          </a:p>
        </p:txBody>
      </p:sp>
      <p:sp>
        <p:nvSpPr>
          <p:cNvPr id="23" name="円/楕円 22"/>
          <p:cNvSpPr/>
          <p:nvPr userDrawn="1"/>
        </p:nvSpPr>
        <p:spPr>
          <a:xfrm>
            <a:off x="8925924" y="3880494"/>
            <a:ext cx="263812" cy="32466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  <p:sp>
        <p:nvSpPr>
          <p:cNvPr id="4" name="図プレースホルダー 5"/>
          <p:cNvSpPr>
            <a:spLocks noGrp="1"/>
          </p:cNvSpPr>
          <p:nvPr>
            <p:ph type="pic" sz="quarter" idx="12" hasCustomPrompt="1"/>
          </p:nvPr>
        </p:nvSpPr>
        <p:spPr>
          <a:xfrm>
            <a:off x="20684" y="29028"/>
            <a:ext cx="1950169" cy="2400000"/>
          </a:xfrm>
          <a:solidFill>
            <a:schemeClr val="accent1"/>
          </a:solidFill>
        </p:spPr>
        <p:txBody>
          <a:bodyPr/>
          <a:lstStyle>
            <a:lvl1pPr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5" name="図プレースホルダー 5"/>
          <p:cNvSpPr>
            <a:spLocks noGrp="1"/>
          </p:cNvSpPr>
          <p:nvPr>
            <p:ph type="pic" sz="quarter" idx="13" hasCustomPrompt="1"/>
          </p:nvPr>
        </p:nvSpPr>
        <p:spPr>
          <a:xfrm>
            <a:off x="1997706" y="29028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6" name="図プレースホルダー 5"/>
          <p:cNvSpPr>
            <a:spLocks noGrp="1"/>
          </p:cNvSpPr>
          <p:nvPr>
            <p:ph type="pic" sz="quarter" idx="14" hasCustomPrompt="1"/>
          </p:nvPr>
        </p:nvSpPr>
        <p:spPr>
          <a:xfrm>
            <a:off x="3974729" y="29028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7" name="図プレースホルダー 5"/>
          <p:cNvSpPr>
            <a:spLocks noGrp="1"/>
          </p:cNvSpPr>
          <p:nvPr>
            <p:ph type="pic" sz="quarter" idx="15" hasCustomPrompt="1"/>
          </p:nvPr>
        </p:nvSpPr>
        <p:spPr>
          <a:xfrm>
            <a:off x="5952450" y="29028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5"/>
          <p:cNvSpPr>
            <a:spLocks noGrp="1"/>
          </p:cNvSpPr>
          <p:nvPr>
            <p:ph type="pic" sz="quarter" idx="16" hasCustomPrompt="1"/>
          </p:nvPr>
        </p:nvSpPr>
        <p:spPr>
          <a:xfrm>
            <a:off x="7928774" y="29028"/>
            <a:ext cx="1950169" cy="2400000"/>
          </a:xfrm>
          <a:solidFill>
            <a:schemeClr val="accent5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5"/>
          <p:cNvSpPr>
            <a:spLocks noGrp="1"/>
          </p:cNvSpPr>
          <p:nvPr>
            <p:ph type="pic" sz="quarter" idx="17" hasCustomPrompt="1"/>
          </p:nvPr>
        </p:nvSpPr>
        <p:spPr>
          <a:xfrm>
            <a:off x="19464" y="4419110"/>
            <a:ext cx="1950169" cy="2400000"/>
          </a:xfrm>
          <a:solidFill>
            <a:schemeClr val="accent5"/>
          </a:solidFill>
        </p:spPr>
        <p:txBody>
          <a:bodyPr/>
          <a:lstStyle>
            <a:lvl1pPr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0" name="図プレースホルダー 5"/>
          <p:cNvSpPr>
            <a:spLocks noGrp="1"/>
          </p:cNvSpPr>
          <p:nvPr>
            <p:ph type="pic" sz="quarter" idx="18" hasCustomPrompt="1"/>
          </p:nvPr>
        </p:nvSpPr>
        <p:spPr>
          <a:xfrm>
            <a:off x="1996487" y="4419110"/>
            <a:ext cx="1950169" cy="2400000"/>
          </a:xfrm>
          <a:solidFill>
            <a:schemeClr val="accent4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1" name="図プレースホルダー 5"/>
          <p:cNvSpPr>
            <a:spLocks noGrp="1"/>
          </p:cNvSpPr>
          <p:nvPr>
            <p:ph type="pic" sz="quarter" idx="19" hasCustomPrompt="1"/>
          </p:nvPr>
        </p:nvSpPr>
        <p:spPr>
          <a:xfrm>
            <a:off x="3973509" y="4419110"/>
            <a:ext cx="1950169" cy="2400000"/>
          </a:xfrm>
          <a:solidFill>
            <a:schemeClr val="accent2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図プレースホルダー 5"/>
          <p:cNvSpPr>
            <a:spLocks noGrp="1"/>
          </p:cNvSpPr>
          <p:nvPr>
            <p:ph type="pic" sz="quarter" idx="20" hasCustomPrompt="1"/>
          </p:nvPr>
        </p:nvSpPr>
        <p:spPr>
          <a:xfrm>
            <a:off x="5951231" y="4419110"/>
            <a:ext cx="1950169" cy="2400000"/>
          </a:xfrm>
          <a:solidFill>
            <a:schemeClr val="accent3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3" name="図プレースホルダー 5"/>
          <p:cNvSpPr>
            <a:spLocks noGrp="1"/>
          </p:cNvSpPr>
          <p:nvPr>
            <p:ph type="pic" sz="quarter" idx="21" hasCustomPrompt="1"/>
          </p:nvPr>
        </p:nvSpPr>
        <p:spPr>
          <a:xfrm>
            <a:off x="7927555" y="4419110"/>
            <a:ext cx="1950169" cy="2400000"/>
          </a:xfrm>
          <a:solidFill>
            <a:schemeClr val="accent1"/>
          </a:solidFill>
        </p:spPr>
        <p:txBody>
          <a:bodyPr>
            <a:normAutofit/>
          </a:bodyPr>
          <a:lstStyle>
            <a:lvl1pPr marL="0" marR="0" indent="0" algn="l" defTabSz="957773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11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2637235"/>
            <a:ext cx="9112738" cy="900605"/>
          </a:xfrm>
        </p:spPr>
        <p:txBody>
          <a:bodyPr anchor="b">
            <a:normAutofit/>
          </a:bodyPr>
          <a:lstStyle>
            <a:lvl1pPr algn="ctr"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4074897" y="3547989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393130" y="3596435"/>
            <a:ext cx="9112738" cy="623628"/>
          </a:xfrm>
        </p:spPr>
        <p:txBody>
          <a:bodyPr anchor="t">
            <a:noAutofit/>
          </a:bodyPr>
          <a:lstStyle>
            <a:lvl1pPr algn="ctr">
              <a:defRPr sz="1900" i="1" baseline="0">
                <a:solidFill>
                  <a:schemeClr val="accent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9379223" y="3495431"/>
            <a:ext cx="410462" cy="505140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293546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4" presetClass="entr" presetSubtype="1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4" presetClass="entr" presetSubtype="1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4" presetClass="entr" presetSubtype="1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4" presetClass="entr" presetSubtype="1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4" presetClass="entr" presetSubtype="1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14" presetClass="entr" presetSubtype="1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750"/>
                            </p:stCondLst>
                            <p:childTnLst>
                              <p:par>
                                <p:cTn id="36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36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4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4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4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4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4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53" presetClass="entr" presetSubtype="16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4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4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4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 animBg="1"/>
      <p:bldP spid="20" grpId="0" animBg="1"/>
      <p:bldP spid="21" grpId="0" animBg="1"/>
      <p:bldP spid="22" grpId="0" animBg="1"/>
      <p:bldP spid="23" grpId="0" animBg="1"/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3" grpId="0" animBg="1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</p:bldLst>
  </p:timing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s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2786304" cy="3429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0" y="3429000"/>
            <a:ext cx="4952570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8" name="図プレースホルダー 3"/>
          <p:cNvSpPr>
            <a:spLocks noGrp="1"/>
          </p:cNvSpPr>
          <p:nvPr>
            <p:ph type="pic" sz="quarter" idx="13" hasCustomPrompt="1"/>
          </p:nvPr>
        </p:nvSpPr>
        <p:spPr>
          <a:xfrm>
            <a:off x="2773653" y="0"/>
            <a:ext cx="3856679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9" name="図プレースホルダー 3"/>
          <p:cNvSpPr>
            <a:spLocks noGrp="1"/>
          </p:cNvSpPr>
          <p:nvPr>
            <p:ph type="pic" sz="quarter" idx="14" hasCustomPrompt="1"/>
          </p:nvPr>
        </p:nvSpPr>
        <p:spPr>
          <a:xfrm>
            <a:off x="6630332" y="0"/>
            <a:ext cx="3275668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0" name="正方形/長方形 9"/>
          <p:cNvSpPr/>
          <p:nvPr userDrawn="1"/>
        </p:nvSpPr>
        <p:spPr>
          <a:xfrm>
            <a:off x="4952570" y="3429000"/>
            <a:ext cx="2223870" cy="3429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図プレースホルダー 3"/>
          <p:cNvSpPr>
            <a:spLocks noGrp="1"/>
          </p:cNvSpPr>
          <p:nvPr>
            <p:ph type="pic" sz="quarter" idx="15" hasCustomPrompt="1"/>
          </p:nvPr>
        </p:nvSpPr>
        <p:spPr>
          <a:xfrm>
            <a:off x="7176440" y="3429000"/>
            <a:ext cx="2724406" cy="3429000"/>
          </a:xfrm>
          <a:solidFill>
            <a:schemeClr val="bg1">
              <a:lumMod val="95000"/>
            </a:schemeClr>
          </a:solidFill>
        </p:spPr>
        <p:txBody>
          <a:bodyPr/>
          <a:lstStyle>
            <a:lvl1pPr marL="0" marR="0" indent="0" algn="l" defTabSz="957773" rtl="0" eaLnBrk="1" fontAlgn="auto" latinLnBrk="0" hangingPunct="1">
              <a:lnSpc>
                <a:spcPct val="120000"/>
              </a:lnSpc>
              <a:spcBef>
                <a:spcPts val="704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  <a:p>
            <a:endParaRPr kumimoji="1" lang="ja-JP" altLang="en-US" dirty="0"/>
          </a:p>
        </p:txBody>
      </p:sp>
      <p:sp>
        <p:nvSpPr>
          <p:cNvPr id="12" name="タイトル 1"/>
          <p:cNvSpPr>
            <a:spLocks noGrp="1"/>
          </p:cNvSpPr>
          <p:nvPr>
            <p:ph type="title" hasCustomPrompt="1"/>
          </p:nvPr>
        </p:nvSpPr>
        <p:spPr>
          <a:xfrm>
            <a:off x="116042" y="500675"/>
            <a:ext cx="2535502" cy="1044621"/>
          </a:xfrm>
        </p:spPr>
        <p:txBody>
          <a:bodyPr anchor="b">
            <a:normAutofit/>
          </a:bodyPr>
          <a:lstStyle>
            <a:lvl1pPr algn="ctr">
              <a:defRPr sz="2100" baseline="0">
                <a:solidFill>
                  <a:schemeClr val="bg1"/>
                </a:solidFill>
                <a:latin typeface="Route 159 SemiBold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16043" y="1701716"/>
            <a:ext cx="2535502" cy="1487257"/>
          </a:xfrm>
        </p:spPr>
        <p:txBody>
          <a:bodyPr anchor="t">
            <a:noAutofit/>
          </a:bodyPr>
          <a:lstStyle>
            <a:lvl1pPr algn="ctr">
              <a:defRPr sz="12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031015" y="3573016"/>
            <a:ext cx="2067409" cy="3120347"/>
          </a:xfrm>
        </p:spPr>
        <p:txBody>
          <a:bodyPr anchor="ctr">
            <a:noAutofit/>
          </a:bodyPr>
          <a:lstStyle>
            <a:lvl1pPr algn="l">
              <a:defRPr sz="12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47148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1750"/>
                            </p:stCondLst>
                            <p:childTnLst>
                              <p:par>
                                <p:cTn id="24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250"/>
                            </p:stCondLst>
                            <p:childTnLst>
                              <p:par>
                                <p:cTn id="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/>
      <p:bldP spid="1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rateg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正方形/長方形 9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1" name="正方形/長方形 10"/>
          <p:cNvSpPr/>
          <p:nvPr userDrawn="1"/>
        </p:nvSpPr>
        <p:spPr>
          <a:xfrm>
            <a:off x="0" y="3976914"/>
            <a:ext cx="9906000" cy="2881086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pic>
        <p:nvPicPr>
          <p:cNvPr id="12" name="図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2628" y="2967732"/>
            <a:ext cx="546687" cy="1009181"/>
          </a:xfrm>
          <a:prstGeom prst="rect">
            <a:avLst/>
          </a:prstGeom>
        </p:spPr>
      </p:pic>
      <p:pic>
        <p:nvPicPr>
          <p:cNvPr id="13" name="図 1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6626" y="2971388"/>
            <a:ext cx="531832" cy="1005525"/>
          </a:xfrm>
          <a:prstGeom prst="rect">
            <a:avLst/>
          </a:prstGeom>
        </p:spPr>
      </p:pic>
      <p:pic>
        <p:nvPicPr>
          <p:cNvPr id="14" name="図 13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1462" y="2773940"/>
            <a:ext cx="653647" cy="1202973"/>
          </a:xfrm>
          <a:prstGeom prst="rect">
            <a:avLst/>
          </a:prstGeom>
        </p:spPr>
      </p:pic>
      <p:pic>
        <p:nvPicPr>
          <p:cNvPr id="15" name="図 14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97969" y="2470455"/>
            <a:ext cx="574912" cy="1506459"/>
          </a:xfrm>
          <a:prstGeom prst="rect">
            <a:avLst/>
          </a:prstGeom>
        </p:spPr>
      </p:pic>
      <p:pic>
        <p:nvPicPr>
          <p:cNvPr id="16" name="図 15"/>
          <p:cNvPicPr>
            <a:picLocks noChangeAspect="1"/>
          </p:cNvPicPr>
          <p:nvPr userDrawn="1"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3590" y="2419264"/>
            <a:ext cx="635821" cy="1557650"/>
          </a:xfrm>
          <a:prstGeom prst="rect">
            <a:avLst/>
          </a:prstGeom>
        </p:spPr>
      </p:pic>
      <p:pic>
        <p:nvPicPr>
          <p:cNvPr id="17" name="図 16"/>
          <p:cNvPicPr>
            <a:picLocks noChangeAspect="1"/>
          </p:cNvPicPr>
          <p:nvPr userDrawn="1"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49926" y="2188907"/>
            <a:ext cx="634335" cy="1788006"/>
          </a:xfrm>
          <a:prstGeom prst="rect">
            <a:avLst/>
          </a:prstGeom>
        </p:spPr>
      </p:pic>
      <p:sp>
        <p:nvSpPr>
          <p:cNvPr id="29" name="テキスト プレースホルダー 6"/>
          <p:cNvSpPr>
            <a:spLocks noGrp="1"/>
          </p:cNvSpPr>
          <p:nvPr>
            <p:ph type="body" sz="quarter" idx="21" hasCustomPrompt="1"/>
          </p:nvPr>
        </p:nvSpPr>
        <p:spPr>
          <a:xfrm>
            <a:off x="564895" y="1945551"/>
            <a:ext cx="2377646" cy="480053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accent1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0" name="テキスト プレースホルダー 6"/>
          <p:cNvSpPr>
            <a:spLocks noGrp="1"/>
          </p:cNvSpPr>
          <p:nvPr>
            <p:ph type="body" sz="quarter" idx="22" hasCustomPrompt="1"/>
          </p:nvPr>
        </p:nvSpPr>
        <p:spPr>
          <a:xfrm>
            <a:off x="1745972" y="1374814"/>
            <a:ext cx="2377646" cy="480053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accent3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23" hasCustomPrompt="1"/>
          </p:nvPr>
        </p:nvSpPr>
        <p:spPr>
          <a:xfrm>
            <a:off x="5572676" y="1011208"/>
            <a:ext cx="2377646" cy="480053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accent5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4271185" y="1590874"/>
            <a:ext cx="2377646" cy="480053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accent4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25" hasCustomPrompt="1"/>
          </p:nvPr>
        </p:nvSpPr>
        <p:spPr>
          <a:xfrm>
            <a:off x="3102020" y="804077"/>
            <a:ext cx="2377646" cy="480053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accent2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テキスト プレースホルダー 6"/>
          <p:cNvSpPr>
            <a:spLocks noGrp="1"/>
          </p:cNvSpPr>
          <p:nvPr>
            <p:ph type="body" sz="quarter" idx="26" hasCustomPrompt="1"/>
          </p:nvPr>
        </p:nvSpPr>
        <p:spPr>
          <a:xfrm>
            <a:off x="6878270" y="431542"/>
            <a:ext cx="2377646" cy="480053"/>
          </a:xfrm>
        </p:spPr>
        <p:txBody>
          <a:bodyPr anchor="ctr">
            <a:noAutofit/>
          </a:bodyPr>
          <a:lstStyle>
            <a:lvl1pPr algn="ctr">
              <a:defRPr sz="1600" i="0" baseline="0">
                <a:solidFill>
                  <a:schemeClr val="accent6"/>
                </a:solidFill>
                <a:latin typeface="Route 159 SemiBold" pitchFamily="50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cxnSp>
        <p:nvCxnSpPr>
          <p:cNvPr id="36" name="直線コネクタ 35"/>
          <p:cNvCxnSpPr>
            <a:stCxn id="29" idx="2"/>
          </p:cNvCxnSpPr>
          <p:nvPr userDrawn="1"/>
        </p:nvCxnSpPr>
        <p:spPr>
          <a:xfrm>
            <a:off x="1753718" y="2425604"/>
            <a:ext cx="0" cy="448225"/>
          </a:xfrm>
          <a:prstGeom prst="line">
            <a:avLst/>
          </a:prstGeom>
          <a:ln w="28575"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直線コネクタ 39"/>
          <p:cNvCxnSpPr/>
          <p:nvPr userDrawn="1"/>
        </p:nvCxnSpPr>
        <p:spPr>
          <a:xfrm>
            <a:off x="2938972" y="1944914"/>
            <a:ext cx="0" cy="922517"/>
          </a:xfrm>
          <a:prstGeom prst="line">
            <a:avLst/>
          </a:prstGeom>
          <a:ln w="28575">
            <a:solidFill>
              <a:schemeClr val="accent3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直線コネクタ 41"/>
          <p:cNvCxnSpPr/>
          <p:nvPr userDrawn="1"/>
        </p:nvCxnSpPr>
        <p:spPr>
          <a:xfrm>
            <a:off x="4281540" y="1364343"/>
            <a:ext cx="0" cy="1265941"/>
          </a:xfrm>
          <a:prstGeom prst="line">
            <a:avLst/>
          </a:prstGeom>
          <a:ln w="28575">
            <a:solidFill>
              <a:schemeClr val="accent2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直線コネクタ 43"/>
          <p:cNvCxnSpPr/>
          <p:nvPr userDrawn="1"/>
        </p:nvCxnSpPr>
        <p:spPr>
          <a:xfrm>
            <a:off x="5454336" y="2098914"/>
            <a:ext cx="0" cy="223373"/>
          </a:xfrm>
          <a:prstGeom prst="line">
            <a:avLst/>
          </a:prstGeom>
          <a:ln w="28575">
            <a:solidFill>
              <a:schemeClr val="accent4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直線コネクタ 45"/>
          <p:cNvCxnSpPr/>
          <p:nvPr userDrawn="1"/>
        </p:nvCxnSpPr>
        <p:spPr>
          <a:xfrm>
            <a:off x="6761499" y="1507999"/>
            <a:ext cx="0" cy="814287"/>
          </a:xfrm>
          <a:prstGeom prst="line">
            <a:avLst/>
          </a:prstGeom>
          <a:ln w="28575">
            <a:solidFill>
              <a:schemeClr val="accent5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直線コネクタ 47"/>
          <p:cNvCxnSpPr/>
          <p:nvPr userDrawn="1"/>
        </p:nvCxnSpPr>
        <p:spPr>
          <a:xfrm>
            <a:off x="8075318" y="922965"/>
            <a:ext cx="0" cy="1175948"/>
          </a:xfrm>
          <a:prstGeom prst="line">
            <a:avLst/>
          </a:prstGeom>
          <a:ln w="28575">
            <a:solidFill>
              <a:schemeClr val="accent6"/>
            </a:solidFill>
            <a:prstDash val="sysDot"/>
            <a:headEnd type="oval" w="lg" len="lg"/>
            <a:tailEnd type="oval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3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214454"/>
            <a:ext cx="9112738" cy="900605"/>
          </a:xfrm>
        </p:spPr>
        <p:txBody>
          <a:bodyPr anchor="b">
            <a:normAutofit/>
          </a:bodyPr>
          <a:lstStyle>
            <a:lvl1pPr algn="ctr"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54" name="正方形/長方形 53"/>
          <p:cNvSpPr/>
          <p:nvPr userDrawn="1"/>
        </p:nvSpPr>
        <p:spPr>
          <a:xfrm>
            <a:off x="4074897" y="5125208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55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321905"/>
            <a:ext cx="9439868" cy="1112762"/>
          </a:xfrm>
        </p:spPr>
        <p:txBody>
          <a:bodyPr>
            <a:noAutofit/>
          </a:bodyPr>
          <a:lstStyle>
            <a:lvl1pPr algn="ctr">
              <a:defRPr sz="12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178937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25"/>
                            </p:stCondLst>
                            <p:childTnLst>
                              <p:par>
                                <p:cTn id="2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275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775"/>
                            </p:stCondLst>
                            <p:childTnLst>
                              <p:par>
                                <p:cTn id="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50"/>
                            </p:stCondLst>
                            <p:childTnLst>
                              <p:par>
                                <p:cTn id="3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300"/>
                            </p:stCondLst>
                            <p:childTnLst>
                              <p:par>
                                <p:cTn id="4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6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800"/>
                            </p:stCondLst>
                            <p:childTnLst>
                              <p:par>
                                <p:cTn id="4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575"/>
                            </p:stCondLst>
                            <p:childTnLst>
                              <p:par>
                                <p:cTn id="5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7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325"/>
                            </p:stCondLst>
                            <p:childTnLst>
                              <p:par>
                                <p:cTn id="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825"/>
                            </p:stCondLst>
                            <p:childTnLst>
                              <p:par>
                                <p:cTn id="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600"/>
                            </p:stCondLst>
                            <p:childTnLst>
                              <p:par>
                                <p:cTn id="69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9350"/>
                            </p:stCondLst>
                            <p:childTnLst>
                              <p:par>
                                <p:cTn id="7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9850"/>
                            </p:stCondLst>
                            <p:childTnLst>
                              <p:par>
                                <p:cTn id="7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0625"/>
                            </p:stCondLst>
                            <p:childTnLst>
                              <p:par>
                                <p:cTn id="84" presetID="2" presetClass="entr" presetSubtype="1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1375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875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12650"/>
                            </p:stCondLst>
                            <p:childTnLst>
                              <p:par>
                                <p:cTn id="99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5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6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7" fill="hold">
                            <p:stCondLst>
                              <p:cond delay="13250"/>
                            </p:stCondLst>
                            <p:childTnLst>
                              <p:par>
                                <p:cTn id="108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0" dur="500"/>
                                        <p:tgtEl>
                                          <p:spTgt spid="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 animBg="1"/>
      <p:bldP spid="2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0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3" grpId="0"/>
      <p:bldP spid="54" grpId="0" animBg="1"/>
      <p:bldP spid="5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55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 Opinio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グループ化 28"/>
          <p:cNvGrpSpPr/>
          <p:nvPr userDrawn="1"/>
        </p:nvGrpSpPr>
        <p:grpSpPr>
          <a:xfrm>
            <a:off x="4341346" y="37273"/>
            <a:ext cx="5564654" cy="4481941"/>
            <a:chOff x="7426437" y="55909"/>
            <a:chExt cx="10859975" cy="6722912"/>
          </a:xfrm>
        </p:grpSpPr>
        <p:sp>
          <p:nvSpPr>
            <p:cNvPr id="13" name="正方形/長方形 12"/>
            <p:cNvSpPr/>
            <p:nvPr userDrawn="1"/>
          </p:nvSpPr>
          <p:spPr>
            <a:xfrm>
              <a:off x="10859975" y="111818"/>
              <a:ext cx="7426437" cy="6667003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直角三角形 11"/>
            <p:cNvSpPr/>
            <p:nvPr userDrawn="1"/>
          </p:nvSpPr>
          <p:spPr>
            <a:xfrm flipH="1">
              <a:off x="7426437" y="55909"/>
              <a:ext cx="3433538" cy="6722912"/>
            </a:xfrm>
            <a:prstGeom prst="rtTriangle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2" name="正方形/長方形 1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pic>
        <p:nvPicPr>
          <p:cNvPr id="3" name="図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92349" y="471963"/>
            <a:ext cx="1042167" cy="4047252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pic>
        <p:nvPicPr>
          <p:cNvPr id="4" name="図 3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44379" y="1017730"/>
            <a:ext cx="964553" cy="3501485"/>
          </a:xfrm>
          <a:prstGeom prst="rect">
            <a:avLst/>
          </a:prstGeom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</p:pic>
      <p:sp>
        <p:nvSpPr>
          <p:cNvPr id="6" name="正方形/長方形 5"/>
          <p:cNvSpPr/>
          <p:nvPr userDrawn="1"/>
        </p:nvSpPr>
        <p:spPr>
          <a:xfrm>
            <a:off x="0" y="4519215"/>
            <a:ext cx="9906000" cy="233878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タイトル 1"/>
          <p:cNvSpPr>
            <a:spLocks noGrp="1"/>
          </p:cNvSpPr>
          <p:nvPr userDrawn="1">
            <p:ph type="title" hasCustomPrompt="1"/>
          </p:nvPr>
        </p:nvSpPr>
        <p:spPr>
          <a:xfrm>
            <a:off x="393130" y="4637788"/>
            <a:ext cx="9112738" cy="900605"/>
          </a:xfrm>
        </p:spPr>
        <p:txBody>
          <a:bodyPr anchor="b">
            <a:normAutofit/>
          </a:bodyPr>
          <a:lstStyle>
            <a:lvl1pPr algn="ctr"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8" name="正方形/長方形 7"/>
          <p:cNvSpPr/>
          <p:nvPr userDrawn="1"/>
        </p:nvSpPr>
        <p:spPr>
          <a:xfrm>
            <a:off x="4074897" y="5548542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9" name="テキスト プレースホルダー 6"/>
          <p:cNvSpPr>
            <a:spLocks noGrp="1"/>
          </p:cNvSpPr>
          <p:nvPr userDrawn="1">
            <p:ph type="body" sz="quarter" idx="42" hasCustomPrompt="1"/>
          </p:nvPr>
        </p:nvSpPr>
        <p:spPr>
          <a:xfrm>
            <a:off x="6311870" y="397384"/>
            <a:ext cx="3279771" cy="821816"/>
          </a:xfrm>
        </p:spPr>
        <p:txBody>
          <a:bodyPr>
            <a:noAutofit/>
          </a:bodyPr>
          <a:lstStyle>
            <a:lvl1pPr algn="l">
              <a:defRPr sz="3900" b="0" i="0" u="none" baseline="0">
                <a:solidFill>
                  <a:schemeClr val="accent1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0" name="テキスト プレースホルダー 6"/>
          <p:cNvSpPr>
            <a:spLocks noGrp="1"/>
          </p:cNvSpPr>
          <p:nvPr userDrawn="1">
            <p:ph type="body" sz="quarter" idx="43" hasCustomPrompt="1"/>
          </p:nvPr>
        </p:nvSpPr>
        <p:spPr>
          <a:xfrm>
            <a:off x="248074" y="397384"/>
            <a:ext cx="3076726" cy="821816"/>
          </a:xfrm>
        </p:spPr>
        <p:txBody>
          <a:bodyPr>
            <a:noAutofit/>
          </a:bodyPr>
          <a:lstStyle>
            <a:lvl1pPr algn="r">
              <a:defRPr sz="3900" b="0" i="0" u="none" baseline="0">
                <a:solidFill>
                  <a:schemeClr val="accent5"/>
                </a:solidFill>
                <a:latin typeface="+mj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11" name="テキスト プレースホルダー 6"/>
          <p:cNvSpPr>
            <a:spLocks noGrp="1"/>
          </p:cNvSpPr>
          <p:nvPr userDrawn="1">
            <p:ph type="body" sz="quarter" idx="44" hasCustomPrompt="1"/>
          </p:nvPr>
        </p:nvSpPr>
        <p:spPr>
          <a:xfrm>
            <a:off x="233066" y="5688607"/>
            <a:ext cx="9439868" cy="998520"/>
          </a:xfrm>
        </p:spPr>
        <p:txBody>
          <a:bodyPr>
            <a:noAutofit/>
          </a:bodyPr>
          <a:lstStyle>
            <a:lvl1pPr algn="ctr">
              <a:defRPr sz="12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14" name="テキスト プレースホルダー 6"/>
          <p:cNvSpPr>
            <a:spLocks noGrp="1"/>
          </p:cNvSpPr>
          <p:nvPr userDrawn="1">
            <p:ph type="body" sz="quarter" idx="45" hasCustomPrompt="1"/>
          </p:nvPr>
        </p:nvSpPr>
        <p:spPr>
          <a:xfrm>
            <a:off x="591201" y="1930400"/>
            <a:ext cx="2858670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5" name="円/楕円 14"/>
          <p:cNvSpPr/>
          <p:nvPr userDrawn="1"/>
        </p:nvSpPr>
        <p:spPr>
          <a:xfrm>
            <a:off x="290182" y="2121850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プレースホルダー 6"/>
          <p:cNvSpPr>
            <a:spLocks noGrp="1"/>
          </p:cNvSpPr>
          <p:nvPr userDrawn="1">
            <p:ph type="body" sz="quarter" idx="46" hasCustomPrompt="1"/>
          </p:nvPr>
        </p:nvSpPr>
        <p:spPr>
          <a:xfrm>
            <a:off x="591201" y="2697019"/>
            <a:ext cx="2858670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円/楕円 16"/>
          <p:cNvSpPr/>
          <p:nvPr userDrawn="1"/>
        </p:nvSpPr>
        <p:spPr>
          <a:xfrm>
            <a:off x="293458" y="2888469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6"/>
          <p:cNvSpPr>
            <a:spLocks noGrp="1"/>
          </p:cNvSpPr>
          <p:nvPr userDrawn="1">
            <p:ph type="body" sz="quarter" idx="47" hasCustomPrompt="1"/>
          </p:nvPr>
        </p:nvSpPr>
        <p:spPr>
          <a:xfrm>
            <a:off x="591201" y="3463637"/>
            <a:ext cx="2858670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9" name="円/楕円 18"/>
          <p:cNvSpPr/>
          <p:nvPr userDrawn="1"/>
        </p:nvSpPr>
        <p:spPr>
          <a:xfrm>
            <a:off x="290182" y="3655086"/>
            <a:ext cx="221737" cy="272883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3" name="テキスト プレースホルダー 6"/>
          <p:cNvSpPr>
            <a:spLocks noGrp="1"/>
          </p:cNvSpPr>
          <p:nvPr userDrawn="1">
            <p:ph type="body" sz="quarter" idx="48" hasCustomPrompt="1"/>
          </p:nvPr>
        </p:nvSpPr>
        <p:spPr>
          <a:xfrm>
            <a:off x="6803006" y="1932505"/>
            <a:ext cx="2858670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4" name="円/楕円 23"/>
          <p:cNvSpPr/>
          <p:nvPr userDrawn="1"/>
        </p:nvSpPr>
        <p:spPr>
          <a:xfrm>
            <a:off x="6501988" y="2123955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5" name="テキスト プレースホルダー 6"/>
          <p:cNvSpPr>
            <a:spLocks noGrp="1"/>
          </p:cNvSpPr>
          <p:nvPr userDrawn="1">
            <p:ph type="body" sz="quarter" idx="49" hasCustomPrompt="1"/>
          </p:nvPr>
        </p:nvSpPr>
        <p:spPr>
          <a:xfrm>
            <a:off x="6803006" y="2699124"/>
            <a:ext cx="2858670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6" name="円/楕円 25"/>
          <p:cNvSpPr/>
          <p:nvPr userDrawn="1"/>
        </p:nvSpPr>
        <p:spPr>
          <a:xfrm>
            <a:off x="6501988" y="2890573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7" name="テキスト プレースホルダー 6"/>
          <p:cNvSpPr>
            <a:spLocks noGrp="1"/>
          </p:cNvSpPr>
          <p:nvPr userDrawn="1">
            <p:ph type="body" sz="quarter" idx="50" hasCustomPrompt="1"/>
          </p:nvPr>
        </p:nvSpPr>
        <p:spPr>
          <a:xfrm>
            <a:off x="6803006" y="3465742"/>
            <a:ext cx="2858670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28" name="円/楕円 27"/>
          <p:cNvSpPr/>
          <p:nvPr userDrawn="1"/>
        </p:nvSpPr>
        <p:spPr>
          <a:xfrm>
            <a:off x="6501988" y="3657191"/>
            <a:ext cx="221737" cy="27288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0" name="正方形/長方形 29"/>
          <p:cNvSpPr/>
          <p:nvPr userDrawn="1"/>
        </p:nvSpPr>
        <p:spPr>
          <a:xfrm>
            <a:off x="1733275" y="1225923"/>
            <a:ext cx="1755347" cy="48005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1" name="正方形/長方形 30"/>
          <p:cNvSpPr/>
          <p:nvPr userDrawn="1"/>
        </p:nvSpPr>
        <p:spPr>
          <a:xfrm>
            <a:off x="5988722" y="1225923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78690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8" decel="10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7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250"/>
                            </p:stCondLst>
                            <p:childTnLst>
                              <p:par>
                                <p:cTn id="22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75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4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500"/>
                                        <p:tgtEl>
                                          <p:spTgt spid="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9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50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0"/>
                            </p:stCondLst>
                            <p:childTnLst>
                              <p:par>
                                <p:cTn id="88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0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2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85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/>
      <p:bldP spid="8" grpId="0" animBg="1"/>
      <p:bldP spid="9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0" grpId="0" build="p">
        <p:tmplLst>
          <p:tmpl lvl="1"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iterate type="lt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1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1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5" grpId="0" animBg="1"/>
      <p:bldP spid="16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9" grpId="0" animBg="1"/>
      <p:bldP spid="2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4" grpId="0" animBg="1"/>
      <p:bldP spid="2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animBg="1"/>
      <p:bldP spid="27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2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8" grpId="0" animBg="1"/>
      <p:bldP spid="30" grpId="0" animBg="1"/>
      <p:bldP spid="31" grpId="0" animBg="1"/>
    </p:bldLst>
  </p:timing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vices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正方形/長方形 13"/>
          <p:cNvSpPr/>
          <p:nvPr userDrawn="1"/>
        </p:nvSpPr>
        <p:spPr>
          <a:xfrm>
            <a:off x="0" y="0"/>
            <a:ext cx="9906000" cy="41510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pic>
        <p:nvPicPr>
          <p:cNvPr id="8" name="図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16448" y="308653"/>
            <a:ext cx="4285832" cy="4272731"/>
          </a:xfrm>
          <a:prstGeom prst="rect">
            <a:avLst/>
          </a:prstGeom>
        </p:spPr>
      </p:pic>
      <p:pic>
        <p:nvPicPr>
          <p:cNvPr id="9" name="図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42441" y="950241"/>
            <a:ext cx="2075180" cy="3631143"/>
          </a:xfrm>
          <a:prstGeom prst="rect">
            <a:avLst/>
          </a:prstGeom>
        </p:spPr>
      </p:pic>
      <p:pic>
        <p:nvPicPr>
          <p:cNvPr id="10" name="図 9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48270" y="1804275"/>
            <a:ext cx="1107784" cy="2777109"/>
          </a:xfrm>
          <a:prstGeom prst="rect">
            <a:avLst/>
          </a:prstGeom>
        </p:spPr>
      </p:pic>
      <p:sp>
        <p:nvSpPr>
          <p:cNvPr id="11" name="図プレースホルダー 8"/>
          <p:cNvSpPr>
            <a:spLocks noGrp="1"/>
          </p:cNvSpPr>
          <p:nvPr>
            <p:ph type="pic" sz="quarter" idx="12" hasCustomPrompt="1"/>
          </p:nvPr>
        </p:nvSpPr>
        <p:spPr>
          <a:xfrm>
            <a:off x="1839069" y="2157779"/>
            <a:ext cx="926188" cy="207010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2" name="図プレースホルダー 8"/>
          <p:cNvSpPr>
            <a:spLocks noGrp="1"/>
          </p:cNvSpPr>
          <p:nvPr>
            <p:ph type="pic" sz="quarter" idx="13" hasCustomPrompt="1"/>
          </p:nvPr>
        </p:nvSpPr>
        <p:spPr>
          <a:xfrm>
            <a:off x="2973906" y="488673"/>
            <a:ext cx="3973911" cy="2704156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3" name="図プレースホルダー 8"/>
          <p:cNvSpPr>
            <a:spLocks noGrp="1"/>
          </p:cNvSpPr>
          <p:nvPr>
            <p:ph type="pic" sz="quarter" idx="14" hasCustomPrompt="1"/>
          </p:nvPr>
        </p:nvSpPr>
        <p:spPr>
          <a:xfrm>
            <a:off x="7181753" y="1282700"/>
            <a:ext cx="1795618" cy="2956390"/>
          </a:xfrm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タイトル 1"/>
          <p:cNvSpPr>
            <a:spLocks noGrp="1"/>
          </p:cNvSpPr>
          <p:nvPr>
            <p:ph type="title" hasCustomPrompt="1"/>
          </p:nvPr>
        </p:nvSpPr>
        <p:spPr>
          <a:xfrm>
            <a:off x="393130" y="4514410"/>
            <a:ext cx="9112738" cy="900605"/>
          </a:xfrm>
        </p:spPr>
        <p:txBody>
          <a:bodyPr anchor="b">
            <a:normAutofit/>
          </a:bodyPr>
          <a:lstStyle>
            <a:lvl1pPr algn="ctr"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4074897" y="542516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8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233066" y="5621862"/>
            <a:ext cx="9439868" cy="1006329"/>
          </a:xfrm>
        </p:spPr>
        <p:txBody>
          <a:bodyPr>
            <a:noAutofit/>
          </a:bodyPr>
          <a:lstStyle>
            <a:lvl1pPr algn="ctr">
              <a:defRPr sz="12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55577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000"/>
                            </p:stCondLst>
                            <p:childTnLst>
                              <p:par>
                                <p:cTn id="30" presetID="2" presetClass="entr" presetSubtype="8" decel="100000" fill="hold" grpId="0" nodeType="after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1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1" grpId="0"/>
      <p:bldP spid="12" grpId="0"/>
      <p:bldP spid="13" grpId="0"/>
      <p:bldP spid="16" grpId="0"/>
      <p:bldP spid="17" grpId="0" animBg="1"/>
      <p:bldP spid="18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8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eb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正方形/長方形 25"/>
          <p:cNvSpPr/>
          <p:nvPr userDrawn="1"/>
        </p:nvSpPr>
        <p:spPr>
          <a:xfrm>
            <a:off x="0" y="4233333"/>
            <a:ext cx="9906000" cy="2624667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1664486" y="164638"/>
            <a:ext cx="7773357" cy="802101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/>
          <a:p>
            <a:r>
              <a:rPr kumimoji="1" lang="en-US" altLang="ja-JP" dirty="0"/>
              <a:t>Slide Title</a:t>
            </a:r>
            <a:endParaRPr kumimoji="1" lang="ja-JP" altLang="en-US" dirty="0"/>
          </a:p>
        </p:txBody>
      </p:sp>
      <p:sp>
        <p:nvSpPr>
          <p:cNvPr id="13" name="テキスト プレースホルダー 6"/>
          <p:cNvSpPr>
            <a:spLocks noGrp="1"/>
          </p:cNvSpPr>
          <p:nvPr>
            <p:ph type="body" sz="quarter" idx="13" hasCustomPrompt="1"/>
          </p:nvPr>
        </p:nvSpPr>
        <p:spPr>
          <a:xfrm>
            <a:off x="1715359" y="1028734"/>
            <a:ext cx="7762536" cy="336037"/>
          </a:xfrm>
        </p:spPr>
        <p:txBody>
          <a:bodyPr/>
          <a:lstStyle>
            <a:lvl1pPr>
              <a:defRPr i="1" baseline="0">
                <a:solidFill>
                  <a:schemeClr val="tx1">
                    <a:lumMod val="50000"/>
                    <a:lumOff val="50000"/>
                  </a:schemeClr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Short description goes here</a:t>
            </a:r>
            <a:endParaRPr kumimoji="1" lang="ja-JP" altLang="en-US" dirty="0"/>
          </a:p>
        </p:txBody>
      </p:sp>
      <p:sp>
        <p:nvSpPr>
          <p:cNvPr id="14" name="正方形/長方形 13"/>
          <p:cNvSpPr/>
          <p:nvPr userDrawn="1"/>
        </p:nvSpPr>
        <p:spPr>
          <a:xfrm>
            <a:off x="1754367" y="932723"/>
            <a:ext cx="1755347" cy="4800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図プレースホルダー 19"/>
          <p:cNvSpPr>
            <a:spLocks noGrp="1"/>
          </p:cNvSpPr>
          <p:nvPr>
            <p:ph type="pic" sz="quarter" idx="12" hasCustomPrompt="1"/>
          </p:nvPr>
        </p:nvSpPr>
        <p:spPr>
          <a:xfrm>
            <a:off x="435022" y="2170492"/>
            <a:ext cx="4623201" cy="3200400"/>
          </a:xfrm>
          <a:solidFill>
            <a:schemeClr val="accent3">
              <a:lumMod val="20000"/>
              <a:lumOff val="80000"/>
            </a:schemeClr>
          </a:solidFill>
        </p:spPr>
        <p:txBody>
          <a:bodyPr>
            <a:normAutofit/>
          </a:bodyPr>
          <a:lstStyle>
            <a:lvl1pPr>
              <a:defRPr sz="90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16" name="角丸四角形 7"/>
          <p:cNvSpPr/>
          <p:nvPr userDrawn="1"/>
        </p:nvSpPr>
        <p:spPr>
          <a:xfrm>
            <a:off x="435145" y="1845583"/>
            <a:ext cx="4623201" cy="324760"/>
          </a:xfrm>
          <a:custGeom>
            <a:avLst/>
            <a:gdLst/>
            <a:ahLst/>
            <a:cxnLst/>
            <a:rect l="l" t="t" r="r" b="b"/>
            <a:pathLst>
              <a:path w="8534400" h="487140">
                <a:moveTo>
                  <a:pt x="148176" y="0"/>
                </a:moveTo>
                <a:lnTo>
                  <a:pt x="8386224" y="0"/>
                </a:lnTo>
                <a:cubicBezTo>
                  <a:pt x="8468059" y="0"/>
                  <a:pt x="8534400" y="66341"/>
                  <a:pt x="8534400" y="148176"/>
                </a:cubicBezTo>
                <a:lnTo>
                  <a:pt x="8534400" y="487140"/>
                </a:lnTo>
                <a:lnTo>
                  <a:pt x="0" y="487140"/>
                </a:lnTo>
                <a:lnTo>
                  <a:pt x="0" y="148176"/>
                </a:lnTo>
                <a:cubicBezTo>
                  <a:pt x="0" y="66341"/>
                  <a:pt x="66341" y="0"/>
                  <a:pt x="148176" y="0"/>
                </a:cubicBez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正方形/長方形 16"/>
          <p:cNvSpPr/>
          <p:nvPr userDrawn="1"/>
        </p:nvSpPr>
        <p:spPr>
          <a:xfrm>
            <a:off x="435145" y="2128010"/>
            <a:ext cx="4623201" cy="42333"/>
          </a:xfrm>
          <a:prstGeom prst="rect">
            <a:avLst/>
          </a:prstGeom>
          <a:gradFill>
            <a:gsLst>
              <a:gs pos="0">
                <a:schemeClr val="accent1"/>
              </a:gs>
              <a:gs pos="100000">
                <a:schemeClr val="accent3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grpSp>
        <p:nvGrpSpPr>
          <p:cNvPr id="18" name="グループ化 17"/>
          <p:cNvGrpSpPr/>
          <p:nvPr userDrawn="1"/>
        </p:nvGrpSpPr>
        <p:grpSpPr>
          <a:xfrm>
            <a:off x="533919" y="1938114"/>
            <a:ext cx="294110" cy="95250"/>
            <a:chOff x="2524125" y="1614487"/>
            <a:chExt cx="542925" cy="142875"/>
          </a:xfrm>
        </p:grpSpPr>
        <p:sp>
          <p:nvSpPr>
            <p:cNvPr id="19" name="円/楕円 18"/>
            <p:cNvSpPr/>
            <p:nvPr userDrawn="1"/>
          </p:nvSpPr>
          <p:spPr>
            <a:xfrm>
              <a:off x="2524125" y="1614487"/>
              <a:ext cx="142875" cy="142875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0" name="円/楕円 19"/>
            <p:cNvSpPr/>
            <p:nvPr userDrawn="1"/>
          </p:nvSpPr>
          <p:spPr>
            <a:xfrm>
              <a:off x="2724150" y="1614487"/>
              <a:ext cx="142875" cy="1428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1" name="円/楕円 20"/>
            <p:cNvSpPr/>
            <p:nvPr userDrawn="1"/>
          </p:nvSpPr>
          <p:spPr>
            <a:xfrm>
              <a:off x="2924175" y="1614487"/>
              <a:ext cx="142875" cy="142875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grpSp>
        <p:nvGrpSpPr>
          <p:cNvPr id="22" name="グループ化 21"/>
          <p:cNvGrpSpPr/>
          <p:nvPr userDrawn="1"/>
        </p:nvGrpSpPr>
        <p:grpSpPr>
          <a:xfrm>
            <a:off x="4852689" y="1922238"/>
            <a:ext cx="108357" cy="127000"/>
            <a:chOff x="7781924" y="1704975"/>
            <a:chExt cx="200026" cy="190500"/>
          </a:xfrm>
          <a:solidFill>
            <a:schemeClr val="tx1">
              <a:lumMod val="50000"/>
              <a:lumOff val="50000"/>
            </a:schemeClr>
          </a:solidFill>
        </p:grpSpPr>
        <p:sp>
          <p:nvSpPr>
            <p:cNvPr id="23" name="正方形/長方形 22"/>
            <p:cNvSpPr/>
            <p:nvPr userDrawn="1"/>
          </p:nvSpPr>
          <p:spPr>
            <a:xfrm>
              <a:off x="7781925" y="1704975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4" name="正方形/長方形 23"/>
            <p:cNvSpPr/>
            <p:nvPr userDrawn="1"/>
          </p:nvSpPr>
          <p:spPr>
            <a:xfrm>
              <a:off x="7781925" y="1776413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25" name="正方形/長方形 24"/>
            <p:cNvSpPr/>
            <p:nvPr userDrawn="1"/>
          </p:nvSpPr>
          <p:spPr>
            <a:xfrm>
              <a:off x="7781924" y="1847850"/>
              <a:ext cx="200025" cy="47625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</p:grpSp>
      <p:sp>
        <p:nvSpPr>
          <p:cNvPr id="38" name="正方形/長方形 37"/>
          <p:cNvSpPr/>
          <p:nvPr userDrawn="1"/>
        </p:nvSpPr>
        <p:spPr>
          <a:xfrm rot="2700000">
            <a:off x="494956" y="3507859"/>
            <a:ext cx="8518860" cy="5212569"/>
          </a:xfrm>
          <a:custGeom>
            <a:avLst/>
            <a:gdLst/>
            <a:ahLst/>
            <a:cxnLst/>
            <a:rect l="l" t="t" r="r" b="b"/>
            <a:pathLst>
              <a:path w="12778290" h="9622369">
                <a:moveTo>
                  <a:pt x="2350963" y="1"/>
                </a:moveTo>
                <a:lnTo>
                  <a:pt x="12778290" y="0"/>
                </a:lnTo>
                <a:lnTo>
                  <a:pt x="3155921" y="9622369"/>
                </a:lnTo>
                <a:lnTo>
                  <a:pt x="0" y="9622369"/>
                </a:lnTo>
                <a:lnTo>
                  <a:pt x="5986665" y="3635704"/>
                </a:lnTo>
                <a:close/>
              </a:path>
            </a:pathLst>
          </a:custGeom>
          <a:solidFill>
            <a:schemeClr val="tx1"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8" name="正方形/長方形 27"/>
          <p:cNvSpPr/>
          <p:nvPr userDrawn="1"/>
        </p:nvSpPr>
        <p:spPr>
          <a:xfrm>
            <a:off x="5348406" y="4396144"/>
            <a:ext cx="1755347" cy="48005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9" name="テキスト プレースホルダー 6"/>
          <p:cNvSpPr>
            <a:spLocks noGrp="1"/>
          </p:cNvSpPr>
          <p:nvPr>
            <p:ph type="body" sz="quarter" idx="24" hasCustomPrompt="1"/>
          </p:nvPr>
        </p:nvSpPr>
        <p:spPr>
          <a:xfrm>
            <a:off x="5299385" y="4476698"/>
            <a:ext cx="4222208" cy="1500769"/>
          </a:xfrm>
        </p:spPr>
        <p:txBody>
          <a:bodyPr anchor="t">
            <a:noAutofit/>
          </a:bodyPr>
          <a:lstStyle>
            <a:lvl1pPr algn="l">
              <a:defRPr sz="1200" i="0" baseline="0">
                <a:solidFill>
                  <a:schemeClr val="bg1"/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1" name="テキスト プレースホルダー 6"/>
          <p:cNvSpPr>
            <a:spLocks noGrp="1"/>
          </p:cNvSpPr>
          <p:nvPr>
            <p:ph type="body" sz="quarter" idx="48" hasCustomPrompt="1"/>
          </p:nvPr>
        </p:nvSpPr>
        <p:spPr>
          <a:xfrm>
            <a:off x="5649425" y="1857789"/>
            <a:ext cx="3858409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2" name="円/楕円 31"/>
          <p:cNvSpPr/>
          <p:nvPr userDrawn="1"/>
        </p:nvSpPr>
        <p:spPr>
          <a:xfrm>
            <a:off x="5348406" y="2049239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3" name="テキスト プレースホルダー 6"/>
          <p:cNvSpPr>
            <a:spLocks noGrp="1"/>
          </p:cNvSpPr>
          <p:nvPr>
            <p:ph type="body" sz="quarter" idx="49" hasCustomPrompt="1"/>
          </p:nvPr>
        </p:nvSpPr>
        <p:spPr>
          <a:xfrm>
            <a:off x="5649425" y="2624408"/>
            <a:ext cx="3858409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4" name="円/楕円 33"/>
          <p:cNvSpPr/>
          <p:nvPr userDrawn="1"/>
        </p:nvSpPr>
        <p:spPr>
          <a:xfrm>
            <a:off x="5348406" y="2815857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5" name="テキスト プレースホルダー 6"/>
          <p:cNvSpPr>
            <a:spLocks noGrp="1"/>
          </p:cNvSpPr>
          <p:nvPr>
            <p:ph type="body" sz="quarter" idx="50" hasCustomPrompt="1"/>
          </p:nvPr>
        </p:nvSpPr>
        <p:spPr>
          <a:xfrm>
            <a:off x="5649425" y="3391026"/>
            <a:ext cx="3858409" cy="655782"/>
          </a:xfrm>
        </p:spPr>
        <p:txBody>
          <a:bodyPr anchor="ctr">
            <a:noAutofit/>
          </a:bodyPr>
          <a:lstStyle>
            <a:lvl1pPr algn="l">
              <a:defRPr sz="1100" b="0" i="0" u="none" baseline="0">
                <a:solidFill>
                  <a:schemeClr val="tx2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6" name="円/楕円 35"/>
          <p:cNvSpPr/>
          <p:nvPr userDrawn="1"/>
        </p:nvSpPr>
        <p:spPr>
          <a:xfrm>
            <a:off x="5348406" y="3582475"/>
            <a:ext cx="221737" cy="272883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7" name="円/楕円 36"/>
          <p:cNvSpPr/>
          <p:nvPr userDrawn="1"/>
        </p:nvSpPr>
        <p:spPr>
          <a:xfrm>
            <a:off x="1263872" y="905648"/>
            <a:ext cx="312062" cy="38404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39" name="円/楕円 13"/>
          <p:cNvSpPr/>
          <p:nvPr userDrawn="1"/>
        </p:nvSpPr>
        <p:spPr>
          <a:xfrm>
            <a:off x="25672" y="0"/>
            <a:ext cx="741147" cy="681270"/>
          </a:xfrm>
          <a:custGeom>
            <a:avLst/>
            <a:gdLst/>
            <a:ahLst/>
            <a:cxnLst/>
            <a:rect l="l" t="t" r="r" b="b"/>
            <a:pathLst>
              <a:path w="1368152" h="1021905">
                <a:moveTo>
                  <a:pt x="92597" y="0"/>
                </a:moveTo>
                <a:lnTo>
                  <a:pt x="1275555" y="0"/>
                </a:lnTo>
                <a:cubicBezTo>
                  <a:pt x="1335432" y="98498"/>
                  <a:pt x="1368152" y="214342"/>
                  <a:pt x="1368152" y="337829"/>
                </a:cubicBezTo>
                <a:cubicBezTo>
                  <a:pt x="1368152" y="715634"/>
                  <a:pt x="1061881" y="1021905"/>
                  <a:pt x="684076" y="1021905"/>
                </a:cubicBezTo>
                <a:cubicBezTo>
                  <a:pt x="306271" y="1021905"/>
                  <a:pt x="0" y="715634"/>
                  <a:pt x="0" y="337829"/>
                </a:cubicBezTo>
                <a:cubicBezTo>
                  <a:pt x="0" y="214342"/>
                  <a:pt x="32720" y="98498"/>
                  <a:pt x="92597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0" name="円/楕円 39"/>
          <p:cNvSpPr/>
          <p:nvPr userDrawn="1"/>
        </p:nvSpPr>
        <p:spPr>
          <a:xfrm>
            <a:off x="554104" y="681271"/>
            <a:ext cx="429085" cy="528059"/>
          </a:xfrm>
          <a:prstGeom prst="ellips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1" name="円/楕円 40"/>
          <p:cNvSpPr/>
          <p:nvPr userDrawn="1"/>
        </p:nvSpPr>
        <p:spPr>
          <a:xfrm>
            <a:off x="981361" y="149092"/>
            <a:ext cx="537837" cy="661895"/>
          </a:xfrm>
          <a:prstGeom prst="ellips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2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ja-JP" altLang="en-US" dirty="0"/>
          </a:p>
        </p:txBody>
      </p:sp>
      <p:sp>
        <p:nvSpPr>
          <p:cNvPr id="43" name="円/楕円 42"/>
          <p:cNvSpPr/>
          <p:nvPr userDrawn="1"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4" name="円/楕円 43"/>
          <p:cNvSpPr/>
          <p:nvPr userDrawn="1"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5" name="円/楕円 19"/>
          <p:cNvSpPr/>
          <p:nvPr userDrawn="1"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6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25684866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9" decel="10000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9" decel="100000" fill="hold" grpId="1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9" decel="100000" fill="hold" grpId="1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" presetClass="entr" presetSubtype="9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4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4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4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4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1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750"/>
                            </p:stCondLst>
                            <p:childTnLst>
                              <p:par>
                                <p:cTn id="65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250"/>
                            </p:stCondLst>
                            <p:childTnLst>
                              <p:par>
                                <p:cTn id="7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7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750"/>
                            </p:stCondLst>
                            <p:childTnLst>
                              <p:par>
                                <p:cTn id="77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5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1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375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4250"/>
                            </p:stCondLst>
                            <p:childTnLst>
                              <p:par>
                                <p:cTn id="1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475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500"/>
                                        <p:tgtEl>
                                          <p:spTgt spid="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250"/>
                            </p:stCondLst>
                            <p:childTnLst>
                              <p:par>
                                <p:cTn id="1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7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575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6250"/>
                            </p:stCondLst>
                            <p:childTnLst>
                              <p:par>
                                <p:cTn id="1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6750"/>
                            </p:stCondLst>
                            <p:childTnLst>
                              <p:par>
                                <p:cTn id="1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7250"/>
                            </p:stCondLst>
                            <p:childTnLst>
                              <p:par>
                                <p:cTn id="141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3" grpId="0"/>
      <p:bldP spid="13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1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14" grpId="0" animBg="1"/>
      <p:bldP spid="15" grpId="0" animBg="1"/>
      <p:bldP spid="15" grpId="1" animBg="1"/>
      <p:bldP spid="16" grpId="0" animBg="1"/>
      <p:bldP spid="16" grpId="1" animBg="1"/>
      <p:bldP spid="17" grpId="0" animBg="1"/>
      <p:bldP spid="17" grpId="1" animBg="1"/>
      <p:bldP spid="38" grpId="0" animBg="1"/>
      <p:bldP spid="28" grpId="0" animBg="1"/>
      <p:bldP spid="29" grpId="0" build="p">
        <p:tmplLst>
          <p:tmpl lvl="1">
            <p:tnLst>
              <p:par>
                <p:cTn presetID="2" presetClass="entr" presetSubtype="4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2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2" grpId="0" animBg="1"/>
      <p:bldP spid="33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animBg="1"/>
      <p:bldP spid="35" grpId="0" build="p">
        <p:tmplLst>
          <p:tmpl lvl="1">
            <p:tnLst>
              <p:par>
                <p:cTn presetID="22" presetClass="entr" presetSubtype="8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3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6" grpId="0" animBg="1"/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/>
    </p:bldLst>
  </p:timing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and Animated Tex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1135161" y="0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26" name="テキスト プレースホルダー 25"/>
          <p:cNvSpPr>
            <a:spLocks noGrp="1"/>
          </p:cNvSpPr>
          <p:nvPr>
            <p:ph type="body" sz="quarter" idx="11" hasCustomPrompt="1"/>
          </p:nvPr>
        </p:nvSpPr>
        <p:spPr>
          <a:xfrm flipH="1">
            <a:off x="871764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1" name="テキスト プレースホルダー 25"/>
          <p:cNvSpPr>
            <a:spLocks noGrp="1"/>
          </p:cNvSpPr>
          <p:nvPr>
            <p:ph type="body" sz="quarter" idx="13" hasCustomPrompt="1"/>
          </p:nvPr>
        </p:nvSpPr>
        <p:spPr>
          <a:xfrm flipH="1">
            <a:off x="6488109" y="0"/>
            <a:ext cx="4662514" cy="6858000"/>
          </a:xfrm>
          <a:prstGeom prst="parallelogram">
            <a:avLst>
              <a:gd name="adj" fmla="val 41863"/>
            </a:avLst>
          </a:prstGeom>
          <a:solidFill>
            <a:schemeClr val="accent1">
              <a:lumMod val="75000"/>
              <a:alpha val="4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6" name="テキスト プレースホルダー 25"/>
          <p:cNvSpPr>
            <a:spLocks noGrp="1"/>
          </p:cNvSpPr>
          <p:nvPr>
            <p:ph type="body" sz="quarter" idx="15" hasCustomPrompt="1"/>
          </p:nvPr>
        </p:nvSpPr>
        <p:spPr>
          <a:xfrm flipH="1">
            <a:off x="-2541336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7" name="テキスト プレースホルダー 25"/>
          <p:cNvSpPr>
            <a:spLocks noGrp="1"/>
          </p:cNvSpPr>
          <p:nvPr>
            <p:ph type="body" sz="quarter" idx="16" hasCustomPrompt="1"/>
          </p:nvPr>
        </p:nvSpPr>
        <p:spPr>
          <a:xfrm flipH="1">
            <a:off x="7022519" y="0"/>
            <a:ext cx="7537763" cy="6858000"/>
          </a:xfrm>
          <a:prstGeom prst="parallelogram">
            <a:avLst>
              <a:gd name="adj" fmla="val 35022"/>
            </a:avLst>
          </a:prstGeom>
          <a:solidFill>
            <a:schemeClr val="accent1">
              <a:lumMod val="75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8" name="テキスト プレースホルダー 25"/>
          <p:cNvSpPr>
            <a:spLocks noGrp="1"/>
          </p:cNvSpPr>
          <p:nvPr>
            <p:ph type="body" sz="quarter" idx="17" hasCustomPrompt="1"/>
          </p:nvPr>
        </p:nvSpPr>
        <p:spPr>
          <a:xfrm flipH="1">
            <a:off x="-5144344" y="0"/>
            <a:ext cx="2899821" cy="6858000"/>
          </a:xfrm>
          <a:prstGeom prst="parallelogram">
            <a:avLst>
              <a:gd name="adj" fmla="val 67559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39" name="テキスト プレースホルダー 25"/>
          <p:cNvSpPr>
            <a:spLocks noGrp="1"/>
          </p:cNvSpPr>
          <p:nvPr>
            <p:ph type="body" sz="quarter" idx="18" hasCustomPrompt="1"/>
          </p:nvPr>
        </p:nvSpPr>
        <p:spPr>
          <a:xfrm flipH="1">
            <a:off x="-3586081" y="0"/>
            <a:ext cx="2517997" cy="6858000"/>
          </a:xfrm>
          <a:prstGeom prst="parallelogram">
            <a:avLst>
              <a:gd name="adj" fmla="val 77247"/>
            </a:avLst>
          </a:prstGeom>
          <a:solidFill>
            <a:schemeClr val="bg1">
              <a:alpha val="30000"/>
            </a:schemeClr>
          </a:solidFill>
        </p:spPr>
        <p:txBody>
          <a:bodyPr/>
          <a:lstStyle>
            <a:lvl1pPr>
              <a:defRPr/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40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02820" y="2703891"/>
            <a:ext cx="3919389" cy="2208254"/>
          </a:xfrm>
          <a:prstGeom prst="rect">
            <a:avLst/>
          </a:prstGeom>
        </p:spPr>
        <p:txBody>
          <a:bodyPr vert="horz" lIns="95777" tIns="47889" rIns="95777" bIns="47889" rtlCol="0" anchor="b">
            <a:normAutofit/>
          </a:bodyPr>
          <a:lstStyle>
            <a:lvl1pPr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42" name="テキスト プレースホルダー 6"/>
          <p:cNvSpPr>
            <a:spLocks noGrp="1"/>
          </p:cNvSpPr>
          <p:nvPr>
            <p:ph type="body" sz="quarter" idx="42" hasCustomPrompt="1"/>
          </p:nvPr>
        </p:nvSpPr>
        <p:spPr>
          <a:xfrm>
            <a:off x="307244" y="5111521"/>
            <a:ext cx="3914965" cy="1390878"/>
          </a:xfrm>
        </p:spPr>
        <p:txBody>
          <a:bodyPr>
            <a:noAutofit/>
          </a:bodyPr>
          <a:lstStyle>
            <a:lvl1pPr algn="l">
              <a:defRPr sz="12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Description goes here</a:t>
            </a:r>
            <a:endParaRPr kumimoji="1" lang="ja-JP" altLang="en-US" dirty="0"/>
          </a:p>
        </p:txBody>
      </p:sp>
      <p:sp>
        <p:nvSpPr>
          <p:cNvPr id="44" name="テキスト プレースホルダー 6"/>
          <p:cNvSpPr>
            <a:spLocks noGrp="1"/>
          </p:cNvSpPr>
          <p:nvPr>
            <p:ph type="body" sz="quarter" idx="43" hasCustomPrompt="1"/>
          </p:nvPr>
        </p:nvSpPr>
        <p:spPr>
          <a:xfrm rot="4250327">
            <a:off x="5278522" y="2398311"/>
            <a:ext cx="7132647" cy="2177446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10000" b="0" i="0" u="none" baseline="0">
                <a:solidFill>
                  <a:schemeClr val="bg1">
                    <a:alpha val="30000"/>
                  </a:schemeClr>
                </a:solidFill>
                <a:latin typeface="Route 159 Bold" pitchFamily="50" charset="0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WORD</a:t>
            </a:r>
            <a:endParaRPr kumimoji="1" lang="ja-JP" altLang="en-US" dirty="0"/>
          </a:p>
        </p:txBody>
      </p:sp>
      <p:sp>
        <p:nvSpPr>
          <p:cNvPr id="45" name="テキスト プレースホルダー 6"/>
          <p:cNvSpPr>
            <a:spLocks noGrp="1"/>
          </p:cNvSpPr>
          <p:nvPr>
            <p:ph type="body" sz="quarter" idx="44" hasCustomPrompt="1"/>
          </p:nvPr>
        </p:nvSpPr>
        <p:spPr>
          <a:xfrm>
            <a:off x="358351" y="4990568"/>
            <a:ext cx="1755152" cy="48000"/>
          </a:xfrm>
          <a:solidFill>
            <a:schemeClr val="bg1"/>
          </a:solidFill>
        </p:spPr>
        <p:txBody>
          <a:bodyPr>
            <a:noAutofit/>
          </a:bodyPr>
          <a:lstStyle>
            <a:lvl1pPr algn="l">
              <a:defRPr sz="1200" b="0" i="0" u="none" baseline="0">
                <a:solidFill>
                  <a:schemeClr val="bg1"/>
                </a:solidFill>
                <a:latin typeface="+mn-lt"/>
                <a:cs typeface="Open Sans Light" panose="020B0306030504020204" pitchFamily="34" charset="0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8711753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4" presetClass="entr" presetSubtype="1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7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2" ac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7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2" presetClass="entr" presetSubtype="8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" presetClass="entr" presetSubtype="2" decel="100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2" presetClass="entr" presetSubtype="3" decel="100000" fill="hold" grpId="0" nodeType="withEffect">
                                  <p:stCondLst>
                                    <p:cond delay="25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2" presetClass="entr" presetSubtype="9" decel="100000" fill="hold" grpId="0" nodeType="withEffect">
                                  <p:stCondLst>
                                    <p:cond delay="7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2" decel="100000" fill="hold" grpId="0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  <p:bldP spid="26" grpId="0" animBg="1">
        <p:tmplLst>
          <p:tmpl>
            <p:tnLst>
              <p:par>
                <p:cTn presetID="2" presetClass="entr" presetSubtype="8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2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2000" fill="hold"/>
                        <p:tgtEl>
                          <p:spTgt spid="31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6" grpId="0" animBg="1">
        <p:tmplLst>
          <p:tmpl>
            <p:tnLst>
              <p:par>
                <p:cTn presetID="2" presetClass="entr" presetSubtype="8" decel="10000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0-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7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37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8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9" grpId="0" animBg="1">
        <p:tmplLst>
          <p:tmpl>
            <p:tnLst>
              <p:par>
                <p:cTn presetID="2" presetClass="entr" presetSubtype="2" accel="100000" fill="hold" nodeType="with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39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0" grpId="0"/>
      <p:bldP spid="42" grpId="0" build="p">
        <p:tmplLst>
          <p:tmpl lvl="1">
            <p:tnLst>
              <p:par>
                <p:cTn presetID="22" presetClass="entr" presetSubtype="8" fill="hold" nodeType="withEffect">
                  <p:stCondLst>
                    <p:cond delay="15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wipe(left)">
                      <p:cBhvr>
                        <p:cTn dur="500"/>
                        <p:tgtEl>
                          <p:spTgt spid="4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44" grpId="0" build="p">
        <p:tmplLst>
          <p:tmpl lvl="1">
            <p:tnLst>
              <p:par>
                <p:cTn presetID="2" presetClass="entr" presetSubtype="3" decel="100000" fill="hold" nodeType="withEffect">
                  <p:stCondLst>
                    <p:cond delay="25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animBg="1">
        <p:tmplLst>
          <p:tmpl>
            <p:tnLst>
              <p:par>
                <p:cTn presetID="2" presetClass="entr" presetSubtype="2" decel="100000" fill="hold" nodeType="withEffect">
                  <p:stCondLst>
                    <p:cond delay="1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4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0" y="5708953"/>
            <a:ext cx="4952570" cy="780411"/>
          </a:xfrm>
          <a:prstGeom prst="rect">
            <a:avLst/>
          </a:prstGeom>
          <a:solidFill>
            <a:schemeClr val="tx2">
              <a:alpha val="70000"/>
            </a:schemeClr>
          </a:solidFill>
        </p:spPr>
        <p:txBody>
          <a:bodyPr vert="horz" lIns="95777" tIns="47889" rIns="95777" bIns="47889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1231046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8" decel="10000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/>
    </p:bldLst>
  </p:timing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31303263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Tex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3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-1" y="4518781"/>
            <a:ext cx="9906001" cy="1228876"/>
          </a:xfrm>
          <a:prstGeom prst="rect">
            <a:avLst/>
          </a:prstGeom>
          <a:solidFill>
            <a:schemeClr val="tx2">
              <a:alpha val="50000"/>
            </a:schemeClr>
          </a:solidFill>
        </p:spPr>
        <p:txBody>
          <a:bodyPr vert="horz" lIns="95777" tIns="47889" rIns="95777" bIns="47889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4596492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56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9904868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2" presetClass="entr" presetSubtype="3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5" grpId="0" build="p">
        <p:tmplLst>
          <p:tmpl lvl="1">
            <p:tnLst>
              <p:par>
                <p:cTn presetID="2" presetClass="entr" presetSubtype="3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75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0-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g Image &amp; Tex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図プレースホルダー 34"/>
          <p:cNvSpPr>
            <a:spLocks noGrp="1"/>
          </p:cNvSpPr>
          <p:nvPr>
            <p:ph type="pic" sz="quarter" idx="14" hasCustomPrompt="1"/>
          </p:nvPr>
        </p:nvSpPr>
        <p:spPr>
          <a:xfrm>
            <a:off x="0" y="-2117"/>
            <a:ext cx="9906000" cy="6858000"/>
          </a:xfrm>
          <a:solidFill>
            <a:schemeClr val="accent1">
              <a:lumMod val="20000"/>
              <a:lumOff val="80000"/>
            </a:schemeClr>
          </a:solidFill>
        </p:spPr>
        <p:txBody>
          <a:bodyPr/>
          <a:lstStyle>
            <a:lvl1pPr>
              <a:defRPr baseline="0"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4" name="テキスト プレースホルダー 4"/>
          <p:cNvSpPr>
            <a:spLocks noGrp="1"/>
          </p:cNvSpPr>
          <p:nvPr>
            <p:ph type="body" sz="quarter" idx="16" hasCustomPrompt="1"/>
          </p:nvPr>
        </p:nvSpPr>
        <p:spPr>
          <a:xfrm>
            <a:off x="0" y="677634"/>
            <a:ext cx="9906000" cy="1035050"/>
          </a:xfrm>
          <a:solidFill>
            <a:schemeClr val="tx2">
              <a:alpha val="40000"/>
            </a:schemeClr>
          </a:solidFill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4200">
                <a:solidFill>
                  <a:schemeClr val="tx2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 </a:t>
            </a:r>
            <a:endParaRPr kumimoji="1" lang="ja-JP" altLang="en-US" dirty="0"/>
          </a:p>
        </p:txBody>
      </p:sp>
      <p:sp>
        <p:nvSpPr>
          <p:cNvPr id="5" name="テキスト プレースホルダー 4"/>
          <p:cNvSpPr>
            <a:spLocks noGrp="1"/>
          </p:cNvSpPr>
          <p:nvPr>
            <p:ph type="body" sz="quarter" idx="15" hasCustomPrompt="1"/>
          </p:nvPr>
        </p:nvSpPr>
        <p:spPr>
          <a:xfrm>
            <a:off x="247241" y="677635"/>
            <a:ext cx="9411517" cy="1035050"/>
          </a:xfrm>
        </p:spPr>
        <p:txBody>
          <a:bodyPr anchor="ctr">
            <a:noAutofit/>
          </a:bodyPr>
          <a:lstStyle>
            <a:lvl1pPr algn="ctr">
              <a:lnSpc>
                <a:spcPct val="100000"/>
              </a:lnSpc>
              <a:spcBef>
                <a:spcPts val="0"/>
              </a:spcBef>
              <a:defRPr sz="3900">
                <a:solidFill>
                  <a:schemeClr val="bg1"/>
                </a:solidFill>
                <a:latin typeface="+mj-lt"/>
              </a:defRPr>
            </a:lvl1pPr>
          </a:lstStyle>
          <a:p>
            <a:pPr lvl="0"/>
            <a:r>
              <a:rPr kumimoji="1" lang="en-US" altLang="ja-JP" dirty="0"/>
              <a:t>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2256593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" presetClass="entr" presetSubtype="4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 animBg="1">
        <p:tmplLst>
          <p:tmpl>
            <p:tnLst>
              <p:par>
                <p:cTn presetID="16" presetClass="entr" presetSubtype="37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barn(outVertical)">
                      <p:cBhvr>
                        <p:cTn dur="500"/>
                        <p:tgtEl>
                          <p:spTgt spid="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" grpId="0" build="p">
        <p:tmplLst>
          <p:tmpl lvl="1">
            <p:tnLst>
              <p:par>
                <p:cTn presetID="2" presetClass="entr" presetSubtype="4" decel="100000" fill="hold" nodeType="after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10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1+#ppt_h/2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" grpId="1" build="p">
        <p:tmplLst>
          <p:tmpl lvl="1">
            <p:tnLst>
              <p:par>
                <p:cTn presetID="45" presetClass="entr" presetSubtype="0" fill="hold" nodeType="withEffect">
                  <p:stCondLst>
                    <p:cond delay="0"/>
                  </p:stCondLst>
                  <p:iterate type="lt">
                    <p:tmPct val="5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0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 fmla="#ppt_w*sin(2.5*pi*$)">
                          <p:val>
                            <p:fltVal val="0"/>
                          </p:val>
                        </p:tav>
                        <p:tav tm="100000">
                          <p:val>
                            <p:fltVal val="1"/>
                          </p:val>
                        </p:tav>
                      </p:tavLst>
                    </p:anim>
                    <p:anim calcmode="lin" valueType="num">
                      <p:cBhvr>
                        <p:cTn dur="1000" fill="hold"/>
                        <p:tgtEl>
                          <p:spTgt spid="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strVal val="#ppt_h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</p:bldLst>
  </p:timing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th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96326163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l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3756367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mple Text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 hasCustomPrompt="1"/>
          </p:nvPr>
        </p:nvSpPr>
        <p:spPr>
          <a:xfrm>
            <a:off x="393130" y="1886858"/>
            <a:ext cx="9115355" cy="2912533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>
            <a:lvl1pPr algn="ctr">
              <a:defRPr baseline="0">
                <a:solidFill>
                  <a:schemeClr val="bg1"/>
                </a:solidFill>
              </a:defRPr>
            </a:lvl1pPr>
          </a:lstStyle>
          <a:p>
            <a:r>
              <a:rPr kumimoji="1" lang="en-US" altLang="ja-JP" dirty="0"/>
              <a:t>Message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4861440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5" presetClass="entr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5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2" grpId="1"/>
    </p:bldLst>
  </p:timing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正方形/長方形 8"/>
          <p:cNvSpPr/>
          <p:nvPr userDrawn="1"/>
        </p:nvSpPr>
        <p:spPr>
          <a:xfrm>
            <a:off x="0" y="3976048"/>
            <a:ext cx="9906000" cy="2881952"/>
          </a:xfrm>
          <a:prstGeom prst="rect">
            <a:avLst/>
          </a:prstGeom>
          <a:solidFill>
            <a:schemeClr val="tx2"/>
          </a:soli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sp>
        <p:nvSpPr>
          <p:cNvPr id="2" name="正方形/長方形 1"/>
          <p:cNvSpPr/>
          <p:nvPr userDrawn="1"/>
        </p:nvSpPr>
        <p:spPr>
          <a:xfrm>
            <a:off x="0" y="0"/>
            <a:ext cx="9906000" cy="74545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4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ja-JP" altLang="en-US" dirty="0"/>
          </a:p>
        </p:txBody>
      </p:sp>
      <p:sp>
        <p:nvSpPr>
          <p:cNvPr id="5" name="円/楕円 4"/>
          <p:cNvSpPr/>
          <p:nvPr userDrawn="1"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6" name="円/楕円 5"/>
          <p:cNvSpPr/>
          <p:nvPr userDrawn="1"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7" name="円/楕円 19"/>
          <p:cNvSpPr/>
          <p:nvPr userDrawn="1"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981632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9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400"/>
                            </p:stCondLst>
                            <p:childTnLst>
                              <p:par>
                                <p:cTn id="3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4" grpId="0"/>
      <p:bldP spid="5" grpId="0" animBg="1"/>
      <p:bldP spid="5" grpId="1" animBg="1"/>
      <p:bldP spid="6" grpId="0" animBg="1"/>
      <p:bldP spid="6" grpId="1" animBg="1"/>
      <p:bldP spid="7" grpId="0" animBg="1"/>
      <p:bldP spid="7" grpId="1" animBg="1"/>
      <p:bldP spid="8" grpId="0"/>
    </p:bldLst>
  </p:timing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Profi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正方形/長方形 4"/>
          <p:cNvSpPr/>
          <p:nvPr userDrawn="1"/>
        </p:nvSpPr>
        <p:spPr>
          <a:xfrm>
            <a:off x="0" y="0"/>
            <a:ext cx="9906000" cy="3429000"/>
          </a:xfrm>
          <a:prstGeom prst="rect">
            <a:avLst/>
          </a:pr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20" name="正方形/長方形 19"/>
          <p:cNvSpPr/>
          <p:nvPr userDrawn="1"/>
        </p:nvSpPr>
        <p:spPr>
          <a:xfrm>
            <a:off x="-430" y="1796819"/>
            <a:ext cx="9906000" cy="1632181"/>
          </a:xfrm>
          <a:prstGeom prst="rect">
            <a:avLst/>
          </a:prstGeom>
          <a:solidFill>
            <a:schemeClr val="tx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>
              <a:solidFill>
                <a:schemeClr val="accent1">
                  <a:lumMod val="50000"/>
                </a:schemeClr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 hasCustomPrompt="1"/>
          </p:nvPr>
        </p:nvSpPr>
        <p:spPr>
          <a:xfrm>
            <a:off x="4523915" y="1796818"/>
            <a:ext cx="5188027" cy="900605"/>
          </a:xfrm>
        </p:spPr>
        <p:txBody>
          <a:bodyPr anchor="b">
            <a:normAutofit/>
          </a:bodyPr>
          <a:lstStyle>
            <a:lvl1pPr>
              <a:defRPr sz="3900" baseline="0">
                <a:solidFill>
                  <a:schemeClr val="bg1"/>
                </a:solidFill>
                <a:latin typeface="Route 159 UltraLight" pitchFamily="50" charset="0"/>
              </a:defRPr>
            </a:lvl1pPr>
          </a:lstStyle>
          <a:p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3" name="フッター プレースホルダー 2"/>
          <p:cNvSpPr>
            <a:spLocks noGrp="1"/>
          </p:cNvSpPr>
          <p:nvPr>
            <p:ph type="ftr" sz="quarter" idx="10"/>
          </p:nvPr>
        </p:nvSpPr>
        <p:spPr>
          <a:xfrm>
            <a:off x="5693162" y="6309600"/>
            <a:ext cx="3136900" cy="365125"/>
          </a:xfrm>
          <a:prstGeom prst="rect">
            <a:avLst/>
          </a:prstGeom>
        </p:spPr>
        <p:txBody>
          <a:bodyPr lIns="53639" tIns="26819" rIns="53639" bIns="26819"/>
          <a:lstStyle/>
          <a:p>
            <a:endParaRPr lang="ja-JP" altLang="en-US" dirty="0"/>
          </a:p>
        </p:txBody>
      </p:sp>
      <p:sp>
        <p:nvSpPr>
          <p:cNvPr id="6" name="図プレースホルダー 3"/>
          <p:cNvSpPr>
            <a:spLocks noGrp="1"/>
          </p:cNvSpPr>
          <p:nvPr>
            <p:ph type="pic" sz="quarter" idx="12" hasCustomPrompt="1"/>
          </p:nvPr>
        </p:nvSpPr>
        <p:spPr>
          <a:xfrm>
            <a:off x="467112" y="0"/>
            <a:ext cx="3933166" cy="6858000"/>
          </a:xfrm>
          <a:noFill/>
        </p:spPr>
        <p:txBody>
          <a:bodyPr/>
          <a:lstStyle>
            <a:lvl1pPr>
              <a:defRPr/>
            </a:lvl1pPr>
          </a:lstStyle>
          <a:p>
            <a:r>
              <a:rPr kumimoji="1" lang="en-US" altLang="ja-JP" dirty="0"/>
              <a:t>Add an image</a:t>
            </a:r>
            <a:endParaRPr kumimoji="1" lang="ja-JP" altLang="en-US" dirty="0"/>
          </a:p>
        </p:txBody>
      </p:sp>
      <p:sp>
        <p:nvSpPr>
          <p:cNvPr id="7" name="正方形/長方形 6"/>
          <p:cNvSpPr/>
          <p:nvPr userDrawn="1"/>
        </p:nvSpPr>
        <p:spPr>
          <a:xfrm>
            <a:off x="4601930" y="2707572"/>
            <a:ext cx="1755347" cy="4800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8" name="テキスト プレースホルダー 6"/>
          <p:cNvSpPr>
            <a:spLocks noGrp="1"/>
          </p:cNvSpPr>
          <p:nvPr>
            <p:ph type="body" sz="quarter" idx="16" hasCustomPrompt="1"/>
          </p:nvPr>
        </p:nvSpPr>
        <p:spPr>
          <a:xfrm>
            <a:off x="4523915" y="2756019"/>
            <a:ext cx="5188027" cy="623628"/>
          </a:xfrm>
        </p:spPr>
        <p:txBody>
          <a:bodyPr anchor="t">
            <a:noAutofit/>
          </a:bodyPr>
          <a:lstStyle>
            <a:lvl1pPr algn="l">
              <a:defRPr sz="1900" i="1" baseline="0">
                <a:solidFill>
                  <a:schemeClr val="bg1">
                    <a:lumMod val="85000"/>
                  </a:schemeClr>
                </a:solidFill>
                <a:latin typeface="+mn-lt"/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9" name="テキスト プレースホルダー 6"/>
          <p:cNvSpPr>
            <a:spLocks noGrp="1"/>
          </p:cNvSpPr>
          <p:nvPr>
            <p:ph type="body" sz="quarter" idx="14" hasCustomPrompt="1"/>
          </p:nvPr>
        </p:nvSpPr>
        <p:spPr>
          <a:xfrm>
            <a:off x="4523915" y="3573016"/>
            <a:ext cx="5188027" cy="2112235"/>
          </a:xfrm>
        </p:spPr>
        <p:txBody>
          <a:bodyPr anchor="t">
            <a:normAutofit/>
          </a:bodyPr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pPr lvl="0"/>
            <a:r>
              <a:rPr kumimoji="1" lang="en-US" altLang="ja-JP" dirty="0"/>
              <a:t>Text goes here</a:t>
            </a:r>
            <a:endParaRPr kumimoji="1" lang="ja-JP" altLang="en-US" dirty="0"/>
          </a:p>
        </p:txBody>
      </p:sp>
      <p:sp>
        <p:nvSpPr>
          <p:cNvPr id="11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82856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3377189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6" presetClass="entr" presetSubtype="37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outVertical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" presetClass="entr" presetSubtype="3" decel="100000" fill="hold" grpId="0" nodeType="afterEffect">
                                  <p:stCondLst>
                                    <p:cond delay="25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350"/>
                            </p:stCondLst>
                            <p:childTnLst>
                              <p:par>
                                <p:cTn id="26" presetID="2" presetClass="entr" presetSubtype="2" decel="100000" fill="hold" grpId="0" nodeType="afterEffect">
                                  <p:stCondLst>
                                    <p:cond delay="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95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0" grpId="0" animBg="1"/>
      <p:bldP spid="2" grpId="0"/>
      <p:bldP spid="6" grpId="0"/>
      <p:bldP spid="7" grpId="0" animBg="1"/>
      <p:bldP spid="8" grpId="0" build="p">
        <p:tmplLst>
          <p:tmpl lvl="1">
            <p:tnLst>
              <p:par>
                <p:cTn presetID="2" presetClass="entr" presetSubtype="2" decel="100000" fill="hold" nodeType="afterEffect">
                  <p:stCondLst>
                    <p:cond delay="0"/>
                  </p:stCondLst>
                  <p:iterate type="wd">
                    <p:tmPct val="10000"/>
                  </p:iterate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1+#ppt_w/2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 additive="base">
                        <p:cTn dur="500" fill="hold"/>
                        <p:tgtEl>
                          <p:spTgt spid="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9" grpId="0">
        <p:tmplLst>
          <p:tmpl>
            <p:tnLst>
              <p:par>
                <p:cTn presetID="10" presetClass="entr" presetSubtype="0" fill="hold" nodeType="afterEffect">
                  <p:stCondLst>
                    <p:cond delay="25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500"/>
                        <p:tgtEl>
                          <p:spTgt spid="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5.xml"/><Relationship Id="rId13" Type="http://schemas.openxmlformats.org/officeDocument/2006/relationships/slideLayout" Target="../slideLayouts/slideLayout40.xml"/><Relationship Id="rId18" Type="http://schemas.openxmlformats.org/officeDocument/2006/relationships/slideLayout" Target="../slideLayouts/slideLayout45.xml"/><Relationship Id="rId3" Type="http://schemas.openxmlformats.org/officeDocument/2006/relationships/slideLayout" Target="../slideLayouts/slideLayout30.xml"/><Relationship Id="rId21" Type="http://schemas.openxmlformats.org/officeDocument/2006/relationships/slideLayout" Target="../slideLayouts/slideLayout48.xml"/><Relationship Id="rId7" Type="http://schemas.openxmlformats.org/officeDocument/2006/relationships/slideLayout" Target="../slideLayouts/slideLayout34.xml"/><Relationship Id="rId12" Type="http://schemas.openxmlformats.org/officeDocument/2006/relationships/slideLayout" Target="../slideLayouts/slideLayout39.xml"/><Relationship Id="rId17" Type="http://schemas.openxmlformats.org/officeDocument/2006/relationships/slideLayout" Target="../slideLayouts/slideLayout44.xml"/><Relationship Id="rId25" Type="http://schemas.openxmlformats.org/officeDocument/2006/relationships/theme" Target="../theme/theme2.xml"/><Relationship Id="rId2" Type="http://schemas.openxmlformats.org/officeDocument/2006/relationships/slideLayout" Target="../slideLayouts/slideLayout29.xml"/><Relationship Id="rId16" Type="http://schemas.openxmlformats.org/officeDocument/2006/relationships/slideLayout" Target="../slideLayouts/slideLayout43.xml"/><Relationship Id="rId20" Type="http://schemas.openxmlformats.org/officeDocument/2006/relationships/slideLayout" Target="../slideLayouts/slideLayout47.xml"/><Relationship Id="rId1" Type="http://schemas.openxmlformats.org/officeDocument/2006/relationships/slideLayout" Target="../slideLayouts/slideLayout28.xml"/><Relationship Id="rId6" Type="http://schemas.openxmlformats.org/officeDocument/2006/relationships/slideLayout" Target="../slideLayouts/slideLayout33.xml"/><Relationship Id="rId11" Type="http://schemas.openxmlformats.org/officeDocument/2006/relationships/slideLayout" Target="../slideLayouts/slideLayout38.xml"/><Relationship Id="rId24" Type="http://schemas.openxmlformats.org/officeDocument/2006/relationships/slideLayout" Target="../slideLayouts/slideLayout51.xml"/><Relationship Id="rId5" Type="http://schemas.openxmlformats.org/officeDocument/2006/relationships/slideLayout" Target="../slideLayouts/slideLayout32.xml"/><Relationship Id="rId15" Type="http://schemas.openxmlformats.org/officeDocument/2006/relationships/slideLayout" Target="../slideLayouts/slideLayout42.xml"/><Relationship Id="rId23" Type="http://schemas.openxmlformats.org/officeDocument/2006/relationships/slideLayout" Target="../slideLayouts/slideLayout50.xml"/><Relationship Id="rId10" Type="http://schemas.openxmlformats.org/officeDocument/2006/relationships/slideLayout" Target="../slideLayouts/slideLayout37.xml"/><Relationship Id="rId19" Type="http://schemas.openxmlformats.org/officeDocument/2006/relationships/slideLayout" Target="../slideLayouts/slideLayout46.xml"/><Relationship Id="rId4" Type="http://schemas.openxmlformats.org/officeDocument/2006/relationships/slideLayout" Target="../slideLayouts/slideLayout31.xml"/><Relationship Id="rId9" Type="http://schemas.openxmlformats.org/officeDocument/2006/relationships/slideLayout" Target="../slideLayouts/slideLayout36.xml"/><Relationship Id="rId14" Type="http://schemas.openxmlformats.org/officeDocument/2006/relationships/slideLayout" Target="../slideLayouts/slideLayout41.xml"/><Relationship Id="rId22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495301" y="164638"/>
            <a:ext cx="8942542" cy="802101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77" tIns="47889" rIns="95777" bIns="47889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  <p:sp>
        <p:nvSpPr>
          <p:cNvPr id="9" name="フッター プレースホルダー 4"/>
          <p:cNvSpPr>
            <a:spLocks noGrp="1"/>
          </p:cNvSpPr>
          <p:nvPr>
            <p:ph type="ftr" sz="quarter" idx="3"/>
          </p:nvPr>
        </p:nvSpPr>
        <p:spPr>
          <a:xfrm>
            <a:off x="5692323" y="6309239"/>
            <a:ext cx="3136900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+mj-lt"/>
              </a:defRPr>
            </a:lvl1pPr>
          </a:lstStyle>
          <a:p>
            <a:endParaRPr lang="ja-JP" altLang="en-US" dirty="0"/>
          </a:p>
        </p:txBody>
      </p:sp>
      <p:sp>
        <p:nvSpPr>
          <p:cNvPr id="11" name="円/楕円 10"/>
          <p:cNvSpPr/>
          <p:nvPr userDrawn="1"/>
        </p:nvSpPr>
        <p:spPr>
          <a:xfrm>
            <a:off x="8955423" y="6100230"/>
            <a:ext cx="235293" cy="289566"/>
          </a:xfrm>
          <a:prstGeom prst="ellipse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5" name="円/楕円 14"/>
          <p:cNvSpPr/>
          <p:nvPr userDrawn="1"/>
        </p:nvSpPr>
        <p:spPr>
          <a:xfrm>
            <a:off x="9291023" y="6111048"/>
            <a:ext cx="585116" cy="720080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円/楕円 19"/>
          <p:cNvSpPr/>
          <p:nvPr userDrawn="1"/>
        </p:nvSpPr>
        <p:spPr>
          <a:xfrm>
            <a:off x="8824226" y="6469495"/>
            <a:ext cx="390077" cy="388506"/>
          </a:xfrm>
          <a:custGeom>
            <a:avLst/>
            <a:gdLst/>
            <a:ahLst/>
            <a:cxnLst/>
            <a:rect l="l" t="t" r="r" b="b"/>
            <a:pathLst>
              <a:path w="720080" h="582759">
                <a:moveTo>
                  <a:pt x="360040" y="0"/>
                </a:moveTo>
                <a:cubicBezTo>
                  <a:pt x="558884" y="0"/>
                  <a:pt x="720080" y="161195"/>
                  <a:pt x="720080" y="360040"/>
                </a:cubicBezTo>
                <a:cubicBezTo>
                  <a:pt x="720080" y="444579"/>
                  <a:pt x="690944" y="522313"/>
                  <a:pt x="640920" y="582759"/>
                </a:cubicBezTo>
                <a:lnTo>
                  <a:pt x="79160" y="582759"/>
                </a:lnTo>
                <a:cubicBezTo>
                  <a:pt x="29136" y="522313"/>
                  <a:pt x="0" y="444579"/>
                  <a:pt x="0" y="360040"/>
                </a:cubicBezTo>
                <a:cubicBezTo>
                  <a:pt x="0" y="161195"/>
                  <a:pt x="161195" y="0"/>
                  <a:pt x="360040" y="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53639" tIns="26819" rIns="53639" bIns="26819" rtlCol="0" anchor="ctr"/>
          <a:lstStyle/>
          <a:p>
            <a:pPr algn="ctr"/>
            <a:endParaRPr kumimoji="1" lang="ja-JP" altLang="en-US"/>
          </a:p>
        </p:txBody>
      </p:sp>
      <p:sp>
        <p:nvSpPr>
          <p:cNvPr id="17" name="スライド番号プレースホルダー 5"/>
          <p:cNvSpPr>
            <a:spLocks noGrp="1"/>
          </p:cNvSpPr>
          <p:nvPr>
            <p:ph type="sldNum" sz="quarter" idx="4"/>
          </p:nvPr>
        </p:nvSpPr>
        <p:spPr>
          <a:xfrm>
            <a:off x="9291023" y="6288526"/>
            <a:ext cx="585116" cy="365125"/>
          </a:xfrm>
          <a:prstGeom prst="rect">
            <a:avLst/>
          </a:prstGeom>
        </p:spPr>
        <p:txBody>
          <a:bodyPr vert="horz" lIns="95777" tIns="47889" rIns="95777" bIns="47889" rtlCol="0" anchor="ctr"/>
          <a:lstStyle>
            <a:lvl1pPr algn="ctr">
              <a:defRPr sz="1600">
                <a:solidFill>
                  <a:schemeClr val="bg1"/>
                </a:solidFill>
              </a:defRPr>
            </a:lvl1pPr>
          </a:lstStyle>
          <a:p>
            <a:fld id="{E6459DFB-86F3-43FA-8567-2EA6E426AE90}" type="slidenum">
              <a:rPr lang="ja-JP" altLang="en-US" smtClean="0"/>
              <a:pPr/>
              <a:t>‹#›</a:t>
            </a:fld>
            <a:endParaRPr lang="ja-JP" altLang="en-US"/>
          </a:p>
        </p:txBody>
      </p:sp>
    </p:spTree>
    <p:extLst>
      <p:ext uri="{BB962C8B-B14F-4D97-AF65-F5344CB8AC3E}">
        <p14:creationId xmlns:p14="http://schemas.microsoft.com/office/powerpoint/2010/main" val="13667974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5" r:id="rId1"/>
    <p:sldLayoutId id="2147483717" r:id="rId2"/>
    <p:sldLayoutId id="2147483670" r:id="rId3"/>
    <p:sldLayoutId id="2147483666" r:id="rId4"/>
    <p:sldLayoutId id="2147483667" r:id="rId5"/>
    <p:sldLayoutId id="2147483672" r:id="rId6"/>
    <p:sldLayoutId id="2147483674" r:id="rId7"/>
    <p:sldLayoutId id="2147483723" r:id="rId8"/>
    <p:sldLayoutId id="2147483678" r:id="rId9"/>
    <p:sldLayoutId id="2147483679" r:id="rId10"/>
    <p:sldLayoutId id="2147483703" r:id="rId11"/>
    <p:sldLayoutId id="2147483707" r:id="rId12"/>
    <p:sldLayoutId id="2147483711" r:id="rId13"/>
    <p:sldLayoutId id="2147483701" r:id="rId14"/>
    <p:sldLayoutId id="2147483708" r:id="rId15"/>
    <p:sldLayoutId id="2147483720" r:id="rId16"/>
    <p:sldLayoutId id="2147483722" r:id="rId17"/>
    <p:sldLayoutId id="2147483731" r:id="rId18"/>
    <p:sldLayoutId id="2147483732" r:id="rId19"/>
    <p:sldLayoutId id="2147483738" r:id="rId20"/>
    <p:sldLayoutId id="2147483739" r:id="rId21"/>
    <p:sldLayoutId id="2147483741" r:id="rId22"/>
    <p:sldLayoutId id="2147483746" r:id="rId23"/>
    <p:sldLayoutId id="2147483761" r:id="rId24"/>
    <p:sldLayoutId id="2147483765" r:id="rId25"/>
    <p:sldLayoutId id="2147483774" r:id="rId26"/>
    <p:sldLayoutId id="2147483754" r:id="rId27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6" decel="100000" fill="hold" grpId="1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4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4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6" decel="100000" fill="hold" grpId="1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4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4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" presetClass="entr" presetSubtype="6" decel="100000" fill="hold" grpId="1" nodeType="withEffect">
                                  <p:stCondLst>
                                    <p:cond delay="7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4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1" grpId="0" animBg="1"/>
      <p:bldP spid="11" grpId="1" animBg="1"/>
      <p:bldP spid="15" grpId="0" animBg="1"/>
      <p:bldP spid="15" grpId="1" animBg="1"/>
      <p:bldP spid="16" grpId="0" animBg="1"/>
      <p:bldP spid="16" grpId="1" animBg="1"/>
      <p:bldP spid="17" grpId="0"/>
    </p:bldLst>
  </p:timing>
  <p:hf sldNum="0" hdr="0" ftr="0" dt="0"/>
  <p:txStyles>
    <p:titleStyle>
      <a:lvl1pPr algn="l" defTabSz="957773" rtl="0" eaLnBrk="1" latinLnBrk="0" hangingPunct="1">
        <a:spcBef>
          <a:spcPct val="0"/>
        </a:spcBef>
        <a:buNone/>
        <a:defRPr kumimoji="1" sz="35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57773" rtl="0" eaLnBrk="1" latinLnBrk="0" hangingPunct="1">
        <a:lnSpc>
          <a:spcPct val="120000"/>
        </a:lnSpc>
        <a:spcBef>
          <a:spcPts val="704"/>
        </a:spcBef>
        <a:buFont typeface="Arial" panose="020B0604020202020204" pitchFamily="34" charset="0"/>
        <a:buNone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78191" indent="-299304" algn="l" defTabSz="9577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16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02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988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875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761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647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534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86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73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59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545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432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318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204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091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F7F7F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プレースホルダー 1"/>
          <p:cNvSpPr>
            <a:spLocks noGrp="1"/>
          </p:cNvSpPr>
          <p:nvPr>
            <p:ph type="title"/>
          </p:nvPr>
        </p:nvSpPr>
        <p:spPr>
          <a:xfrm>
            <a:off x="506120" y="164638"/>
            <a:ext cx="8904581" cy="802101"/>
          </a:xfrm>
          <a:prstGeom prst="rect">
            <a:avLst/>
          </a:prstGeom>
        </p:spPr>
        <p:txBody>
          <a:bodyPr vert="horz" lIns="95777" tIns="47889" rIns="95777" bIns="47889" rtlCol="0" anchor="ctr">
            <a:normAutofit/>
          </a:bodyPr>
          <a:lstStyle/>
          <a:p>
            <a:r>
              <a:rPr kumimoji="1" lang="en-US" altLang="ja-JP" dirty="0"/>
              <a:t>Master Title</a:t>
            </a:r>
            <a:endParaRPr kumimoji="1" lang="ja-JP" altLang="en-US" dirty="0"/>
          </a:p>
        </p:txBody>
      </p:sp>
      <p:sp>
        <p:nvSpPr>
          <p:cNvPr id="3" name="テキスト プレースホルダー 2"/>
          <p:cNvSpPr>
            <a:spLocks noGrp="1"/>
          </p:cNvSpPr>
          <p:nvPr>
            <p:ph type="body" idx="1"/>
          </p:nvPr>
        </p:nvSpPr>
        <p:spPr>
          <a:xfrm>
            <a:off x="495300" y="1600201"/>
            <a:ext cx="8915400" cy="4525963"/>
          </a:xfrm>
          <a:prstGeom prst="rect">
            <a:avLst/>
          </a:prstGeom>
        </p:spPr>
        <p:txBody>
          <a:bodyPr vert="horz" lIns="95777" tIns="47889" rIns="95777" bIns="47889" rtlCol="0">
            <a:normAutofit/>
          </a:bodyPr>
          <a:lstStyle/>
          <a:p>
            <a:pPr lvl="0"/>
            <a:r>
              <a:rPr kumimoji="1" lang="en-US" altLang="ja-JP" dirty="0"/>
              <a:t>MASTER TEXT</a:t>
            </a:r>
            <a:endParaRPr kumimoji="1" lang="ja-JP" altLang="en-US" dirty="0"/>
          </a:p>
        </p:txBody>
      </p:sp>
    </p:spTree>
    <p:extLst>
      <p:ext uri="{BB962C8B-B14F-4D97-AF65-F5344CB8AC3E}">
        <p14:creationId xmlns:p14="http://schemas.microsoft.com/office/powerpoint/2010/main" val="214205994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8" r:id="rId1"/>
    <p:sldLayoutId id="2147483770" r:id="rId2"/>
    <p:sldLayoutId id="2147483762" r:id="rId3"/>
    <p:sldLayoutId id="2147483662" r:id="rId4"/>
    <p:sldLayoutId id="2147483663" r:id="rId5"/>
    <p:sldLayoutId id="2147483673" r:id="rId6"/>
    <p:sldLayoutId id="2147483697" r:id="rId7"/>
    <p:sldLayoutId id="2147483698" r:id="rId8"/>
    <p:sldLayoutId id="2147483699" r:id="rId9"/>
    <p:sldLayoutId id="2147483709" r:id="rId10"/>
    <p:sldLayoutId id="2147483700" r:id="rId11"/>
    <p:sldLayoutId id="2147483733" r:id="rId12"/>
    <p:sldLayoutId id="2147483740" r:id="rId13"/>
    <p:sldLayoutId id="2147483743" r:id="rId14"/>
    <p:sldLayoutId id="2147483745" r:id="rId15"/>
    <p:sldLayoutId id="2147483766" r:id="rId16"/>
    <p:sldLayoutId id="2147483768" r:id="rId17"/>
    <p:sldLayoutId id="2147483767" r:id="rId18"/>
    <p:sldLayoutId id="2147483769" r:id="rId19"/>
    <p:sldLayoutId id="2147483730" r:id="rId20"/>
    <p:sldLayoutId id="2147483759" r:id="rId21"/>
    <p:sldLayoutId id="2147483760" r:id="rId22"/>
    <p:sldLayoutId id="2147483755" r:id="rId23"/>
    <p:sldLayoutId id="2147483775" r:id="rId24"/>
  </p:sldLayoutIdLst>
  <p:hf sldNum="0" hdr="0" ftr="0" dt="0"/>
  <p:txStyles>
    <p:titleStyle>
      <a:lvl1pPr algn="l" defTabSz="957773" rtl="0" eaLnBrk="1" latinLnBrk="0" hangingPunct="1">
        <a:spcBef>
          <a:spcPct val="0"/>
        </a:spcBef>
        <a:buNone/>
        <a:defRPr kumimoji="1" sz="3500" kern="120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0" indent="0" algn="l" defTabSz="957773" rtl="0" eaLnBrk="1" latinLnBrk="0" hangingPunct="1">
        <a:lnSpc>
          <a:spcPct val="120000"/>
        </a:lnSpc>
        <a:spcBef>
          <a:spcPts val="704"/>
        </a:spcBef>
        <a:buFont typeface="Arial" panose="020B0604020202020204" pitchFamily="34" charset="0"/>
        <a:buNone/>
        <a:defRPr kumimoji="1" sz="14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778191" indent="-299304" algn="l" defTabSz="9577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900" kern="1200">
          <a:solidFill>
            <a:schemeClr val="tx1"/>
          </a:solidFill>
          <a:latin typeface="+mn-lt"/>
          <a:ea typeface="+mn-ea"/>
          <a:cs typeface="+mn-cs"/>
        </a:defRPr>
      </a:lvl2pPr>
      <a:lvl3pPr marL="1197216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500" kern="1200">
          <a:solidFill>
            <a:schemeClr val="tx1"/>
          </a:solidFill>
          <a:latin typeface="+mn-lt"/>
          <a:ea typeface="+mn-ea"/>
          <a:cs typeface="+mn-cs"/>
        </a:defRPr>
      </a:lvl3pPr>
      <a:lvl4pPr marL="1676102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–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4pPr>
      <a:lvl5pPr marL="2154988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»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5pPr>
      <a:lvl6pPr marL="2633875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6pPr>
      <a:lvl7pPr marL="3112761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7pPr>
      <a:lvl8pPr marL="3591647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8pPr>
      <a:lvl9pPr marL="4070534" indent="-239443" algn="l" defTabSz="957773" rtl="0" eaLnBrk="1" latinLnBrk="0" hangingPunct="1">
        <a:spcBef>
          <a:spcPct val="20000"/>
        </a:spcBef>
        <a:buFont typeface="Arial" panose="020B0604020202020204" pitchFamily="34" charset="0"/>
        <a:buChar char="•"/>
        <a:defRPr kumimoji="1" sz="21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ja-JP"/>
      </a:defPPr>
      <a:lvl1pPr marL="0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78886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57773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436659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915545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394432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873318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352204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31091" algn="l" defTabSz="957773" rtl="0" eaLnBrk="1" latinLnBrk="0" hangingPunct="1">
        <a:defRPr kumimoji="1"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4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4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4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4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4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4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30.jpeg"/><Relationship Id="rId5" Type="http://schemas.openxmlformats.org/officeDocument/2006/relationships/image" Target="../media/image29.jpeg"/><Relationship Id="rId4" Type="http://schemas.openxmlformats.org/officeDocument/2006/relationships/image" Target="../media/image28.jpe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3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42.png"/><Relationship Id="rId5" Type="http://schemas.openxmlformats.org/officeDocument/2006/relationships/image" Target="../media/image41.jpeg"/><Relationship Id="rId4" Type="http://schemas.openxmlformats.org/officeDocument/2006/relationships/image" Target="../media/image40.pn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4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4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4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4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4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4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jpeg"/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4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jpeg"/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53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5.jpeg"/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4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eg"/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59.png"/><Relationship Id="rId4" Type="http://schemas.openxmlformats.org/officeDocument/2006/relationships/image" Target="../media/image58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jpeg"/><Relationship Id="rId2" Type="http://schemas.openxmlformats.org/officeDocument/2006/relationships/image" Target="../media/image60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6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66.png"/><Relationship Id="rId4" Type="http://schemas.openxmlformats.org/officeDocument/2006/relationships/image" Target="../media/image65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jpeg"/><Relationship Id="rId2" Type="http://schemas.openxmlformats.org/officeDocument/2006/relationships/image" Target="../media/image67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70.jpeg"/><Relationship Id="rId4" Type="http://schemas.openxmlformats.org/officeDocument/2006/relationships/image" Target="../media/image69.jpeg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76.png"/><Relationship Id="rId3" Type="http://schemas.openxmlformats.org/officeDocument/2006/relationships/image" Target="../media/image71.png"/><Relationship Id="rId7" Type="http://schemas.openxmlformats.org/officeDocument/2006/relationships/image" Target="../media/image7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74.png"/><Relationship Id="rId5" Type="http://schemas.openxmlformats.org/officeDocument/2006/relationships/image" Target="../media/image73.png"/><Relationship Id="rId4" Type="http://schemas.openxmlformats.org/officeDocument/2006/relationships/image" Target="../media/image72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" Type="http://schemas.openxmlformats.org/officeDocument/2006/relationships/slideLayout" Target="../slideLayouts/slideLayout42.xml"/><Relationship Id="rId5" Type="http://schemas.openxmlformats.org/officeDocument/2006/relationships/image" Target="../media/image80.jpeg"/><Relationship Id="rId4" Type="http://schemas.openxmlformats.org/officeDocument/2006/relationships/image" Target="../media/image79.jpe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jpeg"/><Relationship Id="rId2" Type="http://schemas.openxmlformats.org/officeDocument/2006/relationships/image" Target="../media/image81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83.jpe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7" Type="http://schemas.openxmlformats.org/officeDocument/2006/relationships/image" Target="../media/image89.jpeg"/><Relationship Id="rId2" Type="http://schemas.openxmlformats.org/officeDocument/2006/relationships/image" Target="../media/image84.jpe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88.jpeg"/><Relationship Id="rId5" Type="http://schemas.openxmlformats.org/officeDocument/2006/relationships/image" Target="../media/image87.jpeg"/><Relationship Id="rId4" Type="http://schemas.openxmlformats.org/officeDocument/2006/relationships/image" Target="../media/image86.jpe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1.jpeg"/><Relationship Id="rId2" Type="http://schemas.openxmlformats.org/officeDocument/2006/relationships/image" Target="../media/image90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92.jpe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4.jpeg"/><Relationship Id="rId2" Type="http://schemas.openxmlformats.org/officeDocument/2006/relationships/image" Target="../media/image93.jpeg"/><Relationship Id="rId1" Type="http://schemas.openxmlformats.org/officeDocument/2006/relationships/slideLayout" Target="../slideLayouts/slideLayout42.xml"/><Relationship Id="rId4" Type="http://schemas.openxmlformats.org/officeDocument/2006/relationships/image" Target="../media/image95.jpeg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2.png"/><Relationship Id="rId3" Type="http://schemas.openxmlformats.org/officeDocument/2006/relationships/image" Target="../media/image97.png"/><Relationship Id="rId7" Type="http://schemas.openxmlformats.org/officeDocument/2006/relationships/image" Target="../media/image101.jpeg"/><Relationship Id="rId2" Type="http://schemas.openxmlformats.org/officeDocument/2006/relationships/image" Target="../media/image96.png"/><Relationship Id="rId1" Type="http://schemas.openxmlformats.org/officeDocument/2006/relationships/slideLayout" Target="../slideLayouts/slideLayout42.xml"/><Relationship Id="rId6" Type="http://schemas.openxmlformats.org/officeDocument/2006/relationships/image" Target="../media/image100.png"/><Relationship Id="rId5" Type="http://schemas.openxmlformats.org/officeDocument/2006/relationships/image" Target="../media/image99.png"/><Relationship Id="rId4" Type="http://schemas.openxmlformats.org/officeDocument/2006/relationships/image" Target="../media/image98.png"/><Relationship Id="rId9" Type="http://schemas.openxmlformats.org/officeDocument/2006/relationships/image" Target="../media/image10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Placeholder 13" descr="borobudur20-2cmyk.jpg"/>
          <p:cNvPicPr>
            <a:picLocks noGrp="1" noChangeAspect="1"/>
          </p:cNvPicPr>
          <p:nvPr>
            <p:ph type="pic" sz="quarter" idx="14"/>
          </p:nvPr>
        </p:nvPicPr>
        <p:blipFill>
          <a:blip r:embed="rId3"/>
          <a:srcRect r="24602" b="4449"/>
          <a:stretch>
            <a:fillRect/>
          </a:stretch>
        </p:blipFill>
        <p:spPr>
          <a:xfrm>
            <a:off x="1908631" y="0"/>
            <a:ext cx="7997369" cy="6858000"/>
          </a:xfrm>
        </p:spPr>
      </p:pic>
      <p:sp>
        <p:nvSpPr>
          <p:cNvPr id="24" name="テキスト プレースホルダー 23"/>
          <p:cNvSpPr>
            <a:spLocks noGrp="1"/>
          </p:cNvSpPr>
          <p:nvPr>
            <p:ph type="body" sz="quarter" idx="11"/>
          </p:nvPr>
        </p:nvSpPr>
        <p:spPr>
          <a:xfrm flipH="1">
            <a:off x="871764" y="0"/>
            <a:ext cx="4454616" cy="6858000"/>
          </a:xfrm>
          <a:solidFill>
            <a:schemeClr val="accent1">
              <a:lumMod val="50000"/>
              <a:alpha val="40000"/>
            </a:schemeClr>
          </a:solidFill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7" name="テキスト プレースホルダー 26"/>
          <p:cNvSpPr>
            <a:spLocks noGrp="1"/>
          </p:cNvSpPr>
          <p:nvPr>
            <p:ph type="body" sz="quarter" idx="15"/>
          </p:nvPr>
        </p:nvSpPr>
        <p:spPr>
          <a:xfrm flipH="1">
            <a:off x="-2541336" y="0"/>
            <a:ext cx="7537763" cy="6858000"/>
          </a:xfrm>
          <a:solidFill>
            <a:schemeClr val="accent5">
              <a:lumMod val="75000"/>
            </a:schemeClr>
          </a:solidFill>
        </p:spPr>
        <p:txBody>
          <a:bodyPr/>
          <a:lstStyle/>
          <a:p>
            <a:endParaRPr kumimoji="1" lang="ja-JP" altLang="en-US" dirty="0"/>
          </a:p>
        </p:txBody>
      </p:sp>
      <p:sp>
        <p:nvSpPr>
          <p:cNvPr id="23" name="タイトル 22"/>
          <p:cNvSpPr>
            <a:spLocks noGrp="1"/>
          </p:cNvSpPr>
          <p:nvPr>
            <p:ph type="title"/>
          </p:nvPr>
        </p:nvSpPr>
        <p:spPr>
          <a:xfrm>
            <a:off x="188686" y="1852247"/>
            <a:ext cx="3956594" cy="3059898"/>
          </a:xfrm>
        </p:spPr>
        <p:txBody>
          <a:bodyPr>
            <a:normAutofit/>
          </a:bodyPr>
          <a:lstStyle/>
          <a:p>
            <a:r>
              <a:rPr lang="id-ID" altLang="ja-JP" sz="3200" b="1" dirty="0" smtClean="0">
                <a:latin typeface="+mn-lt"/>
                <a:ea typeface="Tahoma" pitchFamily="34" charset="0"/>
                <a:cs typeface="Tahoma" pitchFamily="34" charset="0"/>
              </a:rPr>
              <a:t>TATA KELOLA</a:t>
            </a:r>
            <a:r>
              <a:rPr lang="en-US" altLang="ja-JP" sz="3200" b="1" dirty="0" smtClean="0">
                <a:latin typeface="+mn-lt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3200" b="1" dirty="0">
                <a:latin typeface="+mn-lt"/>
                <a:ea typeface="Tahoma" pitchFamily="34" charset="0"/>
                <a:cs typeface="Tahoma" pitchFamily="34" charset="0"/>
              </a:rPr>
              <a:t>INFORMASI PUBLIK</a:t>
            </a:r>
            <a:r>
              <a:rPr lang="en-US" altLang="ja-JP" sz="3600" dirty="0">
                <a:latin typeface="Tahoma" pitchFamily="34" charset="0"/>
                <a:ea typeface="Tahoma" pitchFamily="34" charset="0"/>
                <a:cs typeface="Tahoma" pitchFamily="34" charset="0"/>
              </a:rPr>
              <a:t/>
            </a:r>
            <a:br>
              <a:rPr lang="en-US" altLang="ja-JP" sz="3600" dirty="0"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altLang="ja-JP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DINAS KEPEMUDAAN OLAHRAGA DAN PARIWISATA </a:t>
            </a:r>
            <a:br>
              <a:rPr lang="en-US" altLang="ja-JP" sz="24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</a:br>
            <a:r>
              <a:rPr lang="en-US" altLang="ja-JP" sz="1800" b="1" dirty="0">
                <a:solidFill>
                  <a:schemeClr val="accent1">
                    <a:lumMod val="40000"/>
                    <a:lumOff val="60000"/>
                  </a:schemeClr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PROVINSI JAWA TENGAH</a:t>
            </a:r>
            <a:endParaRPr lang="ja-JP" altLang="en-US" sz="1800" b="1" dirty="0">
              <a:solidFill>
                <a:schemeClr val="accent1">
                  <a:lumMod val="40000"/>
                  <a:lumOff val="60000"/>
                </a:schemeClr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3" name="テキスト プレースホルダー 32"/>
          <p:cNvSpPr>
            <a:spLocks noGrp="1"/>
          </p:cNvSpPr>
          <p:nvPr>
            <p:ph type="body" sz="quarter" idx="44"/>
          </p:nvPr>
        </p:nvSpPr>
        <p:spPr>
          <a:xfrm>
            <a:off x="358351" y="4990568"/>
            <a:ext cx="3027944" cy="45719"/>
          </a:xfrm>
        </p:spPr>
        <p:txBody>
          <a:bodyPr/>
          <a:lstStyle/>
          <a:p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728067403"/>
      </p:ext>
    </p:extLst>
  </p:cSld>
  <p:clrMapOvr>
    <a:masterClrMapping/>
  </p:clrMapOvr>
  <p:transition spd="slow" advTm="3418">
    <p:cover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G:\PPID DINBUDPAR\PPID DISPORAPAR 2017\04 PELAYANAN PUBLIK\STANDAR PELAYANAN INFORMASI DISPORAPAR JATENG - Copy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288022" y="1183727"/>
            <a:ext cx="7525173" cy="3573517"/>
          </a:xfrm>
          <a:prstGeom prst="rect">
            <a:avLst/>
          </a:prstGeom>
          <a:noFill/>
        </p:spPr>
      </p:pic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187543" y="6321334"/>
            <a:ext cx="348343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d-ID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テキスト プレースホルダー 37"/>
          <p:cNvSpPr>
            <a:spLocks noGrp="1"/>
          </p:cNvSpPr>
          <p:nvPr>
            <p:ph type="body" sz="quarter" idx="4294967295"/>
          </p:nvPr>
        </p:nvSpPr>
        <p:spPr>
          <a:xfrm>
            <a:off x="1295400" y="4918075"/>
            <a:ext cx="7524750" cy="1196975"/>
          </a:xfrm>
        </p:spPr>
        <p:txBody>
          <a:bodyPr>
            <a:normAutofit/>
          </a:bodyPr>
          <a:lstStyle/>
          <a:p>
            <a:pPr algn="ctr"/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Memuat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Mekanisme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pelayanan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permohonan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jam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pelayanan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jangka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waktu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penyelesaian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permohonan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Biaya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/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tarif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mekanisme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keberatan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,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pengaduan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sz="1500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saran/</a:t>
            </a:r>
            <a:r>
              <a:rPr lang="en-US" altLang="ja-JP" sz="1500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masukan</a:t>
            </a:r>
            <a:endParaRPr lang="ja-JP" altLang="en-US" sz="1500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F:\PPID DINBUDPAR\BANNER STANDAR PELAYANAN 3.jpg"/>
          <p:cNvPicPr>
            <a:picLocks noChangeAspect="1" noChangeArrowheads="1"/>
          </p:cNvPicPr>
          <p:nvPr/>
        </p:nvPicPr>
        <p:blipFill>
          <a:blip r:embed="rId2"/>
          <a:srcRect t="18367" b="60825"/>
          <a:stretch>
            <a:fillRect/>
          </a:stretch>
        </p:blipFill>
        <p:spPr bwMode="auto">
          <a:xfrm>
            <a:off x="0" y="565481"/>
            <a:ext cx="9905999" cy="5497694"/>
          </a:xfrm>
          <a:prstGeom prst="rect">
            <a:avLst/>
          </a:prstGeom>
          <a:noFill/>
        </p:spPr>
      </p:pic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187543" y="6321334"/>
            <a:ext cx="348343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3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G:\PPID DINBUDPAR\PPID DISPORAPAR 2017\04 PELAYANAN PUBLIK\STANDAR PELAYANAN INFORMASI DISPORAPAR JATENG - Copy (2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29255" y="220717"/>
            <a:ext cx="7259538" cy="6069169"/>
          </a:xfrm>
          <a:prstGeom prst="rect">
            <a:avLst/>
          </a:prstGeom>
          <a:noFill/>
        </p:spPr>
      </p:pic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187543" y="6321334"/>
            <a:ext cx="348343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d-ID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4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G:\PPID DINBUDPAR\PPID DISPORAPAR 2017\04 PELAYANAN PUBLIK\STANDAR PELAYANAN INFORMASI DISPORAPAR JATENG - Copy (3)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387366" y="268014"/>
            <a:ext cx="7180373" cy="6000875"/>
          </a:xfrm>
          <a:prstGeom prst="rect">
            <a:avLst/>
          </a:prstGeom>
          <a:noFill/>
        </p:spPr>
      </p:pic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187543" y="6321334"/>
            <a:ext cx="348343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5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3" name="Picture 3" descr="G:\PPID DINBUDPAR\PPID DISPORAPAR 2017\04 PELAYANAN PUBLIK\02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823300" y="0"/>
            <a:ext cx="6123401" cy="6858000"/>
          </a:xfrm>
          <a:prstGeom prst="rect">
            <a:avLst/>
          </a:prstGeom>
          <a:noFill/>
        </p:spPr>
      </p:pic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187543" y="6321335"/>
            <a:ext cx="718457" cy="35378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d-ID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6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5122" name="Picture 2" descr="G:\PPID DINBUDPAR\PPID DISPORAPAR 2017\04 PELAYANAN PUBLIK\01.jpg"/>
          <p:cNvPicPr>
            <a:picLocks noChangeAspect="1" noChangeArrowheads="1"/>
          </p:cNvPicPr>
          <p:nvPr/>
        </p:nvPicPr>
        <p:blipFill>
          <a:blip r:embed="rId3"/>
          <a:srcRect l="23058" r="15309"/>
          <a:stretch>
            <a:fillRect/>
          </a:stretch>
        </p:blipFill>
        <p:spPr bwMode="auto">
          <a:xfrm>
            <a:off x="0" y="0"/>
            <a:ext cx="4507563" cy="1495168"/>
          </a:xfrm>
          <a:prstGeom prst="rect">
            <a:avLst/>
          </a:prstGeom>
          <a:noFill/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7" name="Picture 3" descr="G:\PPID DINBUDPAR\PPID DISPORAPAR 2017\04 PELAYANAN PUBLIK\03.jpg"/>
          <p:cNvPicPr>
            <a:picLocks noChangeAspect="1" noChangeArrowheads="1"/>
          </p:cNvPicPr>
          <p:nvPr/>
        </p:nvPicPr>
        <p:blipFill>
          <a:blip r:embed="rId2"/>
          <a:srcRect r="51397"/>
          <a:stretch>
            <a:fillRect/>
          </a:stretch>
        </p:blipFill>
        <p:spPr bwMode="auto">
          <a:xfrm>
            <a:off x="839508" y="560133"/>
            <a:ext cx="8440696" cy="5553796"/>
          </a:xfrm>
          <a:prstGeom prst="rect">
            <a:avLst/>
          </a:prstGeom>
          <a:noFill/>
        </p:spPr>
      </p:pic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187543" y="6321334"/>
            <a:ext cx="462894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7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G:\PPID DINBUDPAR\PPID DISPORAPAR 2017\04 PELAYANAN PUBLIK\03.jpg"/>
          <p:cNvPicPr>
            <a:picLocks noChangeAspect="1" noChangeArrowheads="1"/>
          </p:cNvPicPr>
          <p:nvPr/>
        </p:nvPicPr>
        <p:blipFill>
          <a:blip r:embed="rId2"/>
          <a:srcRect l="48988"/>
          <a:stretch>
            <a:fillRect/>
          </a:stretch>
        </p:blipFill>
        <p:spPr bwMode="auto">
          <a:xfrm>
            <a:off x="749345" y="717176"/>
            <a:ext cx="8586089" cy="5382653"/>
          </a:xfrm>
          <a:prstGeom prst="rect">
            <a:avLst/>
          </a:prstGeom>
          <a:noFill/>
        </p:spPr>
      </p:pic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/>
              <a:t>8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G:\PPID DINBUDPAR\PPID DISPORAPAR 2017\04 PELAYANAN PUBLIK\ALUR SKEMA PENGADUAN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70809" y="0"/>
            <a:ext cx="8248478" cy="6758887"/>
          </a:xfrm>
          <a:prstGeom prst="rect">
            <a:avLst/>
          </a:prstGeom>
          <a:noFill/>
        </p:spPr>
      </p:pic>
      <p:sp>
        <p:nvSpPr>
          <p:cNvPr id="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/>
              <a:t>9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407105" y="2060669"/>
            <a:ext cx="2451842" cy="105990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/>
              <a:t>TAHAPAN UJI KONSEKUENSI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11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テキスト プレースホルダー 37"/>
          <p:cNvSpPr>
            <a:spLocks noGrp="1"/>
          </p:cNvSpPr>
          <p:nvPr>
            <p:ph type="body" sz="quarter" idx="4294967295"/>
          </p:nvPr>
        </p:nvSpPr>
        <p:spPr>
          <a:xfrm>
            <a:off x="2504049" y="399122"/>
            <a:ext cx="7216726" cy="3835254"/>
          </a:xfrm>
        </p:spPr>
        <p:txBody>
          <a:bodyPr>
            <a:noAutofit/>
          </a:bodyPr>
          <a:lstStyle/>
          <a:p>
            <a:pPr marL="342900" indent="-342900">
              <a:buFont typeface="+mj-lt"/>
              <a:buAutoNum type="arabicPeriod"/>
            </a:pP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Menginventarisasi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data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yang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setiap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bidang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kerja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lingkungan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Disporapar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Jateng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mengklasifikasi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data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yang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dikecualikan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</a:p>
          <a:p>
            <a:pPr marL="342900" indent="-342900">
              <a:buFont typeface="+mj-lt"/>
              <a:buAutoNum type="arabicPeriod"/>
            </a:pP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Menentukan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materi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pelaksanaan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pengujian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konsekuensi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 yang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dikecualikan</a:t>
            </a:r>
            <a:endParaRPr lang="en-US" altLang="ja-JP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Mengundang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narasumber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(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Komisi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Kominfo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)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seluruh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tim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pelaksana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Pejabat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Pengelola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Dokumentasi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(PPID)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Pembantu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Disporapar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Jateng</a:t>
            </a:r>
            <a:endParaRPr lang="en-US" altLang="ja-JP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Diskusi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disertai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argumentasi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dari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seluruh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narasumber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Tim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Pelaksana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PPID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Pembantu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Disporapar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Prov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Jateng</a:t>
            </a:r>
            <a:endParaRPr lang="en-US" altLang="ja-JP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Penentuan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hasil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keputusan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materi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pengujian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konsekuensi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endParaRPr lang="en-US" altLang="ja-JP" dirty="0">
              <a:solidFill>
                <a:schemeClr val="tx1"/>
              </a:solidFill>
              <a:latin typeface="Tahoma" pitchFamily="34" charset="0"/>
              <a:ea typeface="Tahoma" pitchFamily="34" charset="0"/>
              <a:cs typeface="Tahoma" pitchFamily="34" charset="0"/>
            </a:endParaRPr>
          </a:p>
          <a:p>
            <a:pPr marL="342900" indent="-342900">
              <a:buFont typeface="+mj-lt"/>
              <a:buAutoNum type="arabicPeriod"/>
            </a:pP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Penandatanganan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berita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acara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pengujian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konsekuensi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r>
              <a:rPr lang="en-US" altLang="ja-JP" dirty="0" err="1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en-US" altLang="ja-JP" dirty="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 </a:t>
            </a:r>
            <a:endParaRPr lang="ja-JP" altLang="en-US" dirty="0">
              <a:solidFill>
                <a:schemeClr val="tx1"/>
              </a:solidFill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725" b="11739"/>
          <a:stretch/>
        </p:blipFill>
        <p:spPr>
          <a:xfrm>
            <a:off x="2991990" y="4085852"/>
            <a:ext cx="5116586" cy="2235481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407105" y="2060669"/>
            <a:ext cx="2451842" cy="105990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/>
              <a:t>PROSES UJI KONSEKUENSI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id-ID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1</a:t>
            </a:r>
            <a:r>
              <a:rPr kumimoji="1" lang="en-US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9325" y="764476"/>
            <a:ext cx="3366474" cy="224431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30937" y="764476"/>
            <a:ext cx="3366474" cy="224431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07684" y="3205441"/>
            <a:ext cx="3366474" cy="2244316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17690" y="3205574"/>
            <a:ext cx="3365164" cy="2243443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935139" y="2060669"/>
            <a:ext cx="2002266" cy="1059901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LAPORAN</a:t>
            </a:r>
            <a:r>
              <a:rPr kumimoji="1" lang="en-US" altLang="ja-JP" sz="20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TAHUNAN PPID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14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4982" y="152400"/>
            <a:ext cx="3960000" cy="6092948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3"/>
          <a:srcRect t="18540" b="13559"/>
          <a:stretch/>
        </p:blipFill>
        <p:spPr bwMode="auto">
          <a:xfrm>
            <a:off x="2352261" y="787400"/>
            <a:ext cx="7553739" cy="288364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1935942" y="3225522"/>
            <a:ext cx="5838092" cy="3225520"/>
          </a:xfrm>
          <a:prstGeom prst="roundRect">
            <a:avLst/>
          </a:prstGeom>
          <a:solidFill>
            <a:schemeClr val="bg2">
              <a:lumMod val="1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sp>
        <p:nvSpPr>
          <p:cNvPr id="13" name="Rounded Rectangle 12"/>
          <p:cNvSpPr/>
          <p:nvPr/>
        </p:nvSpPr>
        <p:spPr>
          <a:xfrm>
            <a:off x="3418114" y="1558833"/>
            <a:ext cx="2242457" cy="11027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dirty="0">
              <a:ln>
                <a:solidFill>
                  <a:schemeClr val="accent2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1" name="フッター プレースホルダー 2"/>
          <p:cNvSpPr txBox="1">
            <a:spLocks/>
          </p:cNvSpPr>
          <p:nvPr/>
        </p:nvSpPr>
        <p:spPr>
          <a:xfrm>
            <a:off x="1" y="1643743"/>
            <a:ext cx="2100942" cy="130628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FORMULIR </a:t>
            </a:r>
          </a:p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PERMOHONAN INFORMASI </a:t>
            </a:r>
            <a:r>
              <a:rPr kumimoji="1" lang="en-US" altLang="ja-JP" sz="2000" b="1" i="0" u="none" strike="noStrike" kern="1200" cap="none" spc="0" normalizeH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ONLINE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rgbClr val="C00000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0243" name="Picture 3"/>
          <p:cNvPicPr>
            <a:picLocks noChangeAspect="1" noChangeArrowheads="1"/>
          </p:cNvPicPr>
          <p:nvPr/>
        </p:nvPicPr>
        <p:blipFill>
          <a:blip r:embed="rId4"/>
          <a:srcRect l="14103" t="13449" r="18715" b="13706"/>
          <a:stretch>
            <a:fillRect/>
          </a:stretch>
        </p:blipFill>
        <p:spPr bwMode="auto">
          <a:xfrm>
            <a:off x="2317995" y="3361765"/>
            <a:ext cx="4916523" cy="29971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15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3" grpId="1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267" name="Picture 3"/>
          <p:cNvPicPr>
            <a:picLocks noChangeAspect="1" noChangeArrowheads="1"/>
          </p:cNvPicPr>
          <p:nvPr/>
        </p:nvPicPr>
        <p:blipFill rotWithShape="1">
          <a:blip r:embed="rId3"/>
          <a:srcRect l="6044" t="18941" r="14000" b="13767"/>
          <a:stretch/>
        </p:blipFill>
        <p:spPr bwMode="auto">
          <a:xfrm>
            <a:off x="1804087" y="342900"/>
            <a:ext cx="8101913" cy="383368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1519517" y="2727980"/>
            <a:ext cx="6952129" cy="3524901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sp>
        <p:nvSpPr>
          <p:cNvPr id="13" name="Rounded Rectangle 12"/>
          <p:cNvSpPr/>
          <p:nvPr/>
        </p:nvSpPr>
        <p:spPr>
          <a:xfrm>
            <a:off x="2665079" y="1531939"/>
            <a:ext cx="2740639" cy="11027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dirty="0">
              <a:ln>
                <a:solidFill>
                  <a:schemeClr val="accent2">
                    <a:lumMod val="75000"/>
                  </a:schemeClr>
                </a:solidFill>
              </a:ln>
              <a:noFill/>
            </a:endParaRPr>
          </a:p>
        </p:txBody>
      </p:sp>
      <p:sp>
        <p:nvSpPr>
          <p:cNvPr id="11" name="フッター プレースホルダー 2"/>
          <p:cNvSpPr txBox="1">
            <a:spLocks/>
          </p:cNvSpPr>
          <p:nvPr/>
        </p:nvSpPr>
        <p:spPr>
          <a:xfrm>
            <a:off x="0" y="1643743"/>
            <a:ext cx="2100942" cy="130628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>
                <a:latin typeface="Tahoma" pitchFamily="34" charset="0"/>
                <a:ea typeface="Tahoma" pitchFamily="34" charset="0"/>
                <a:cs typeface="Tahoma" pitchFamily="34" charset="0"/>
              </a:rPr>
              <a:t>FORMULIR </a:t>
            </a:r>
          </a:p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KEBERATAN </a:t>
            </a:r>
            <a:r>
              <a:rPr kumimoji="1" lang="en-US" altLang="ja-JP" sz="2000" b="1" i="0" u="none" strike="noStrike" kern="1200" cap="none" spc="0" normalizeH="0" noProof="0" dirty="0">
                <a:ln>
                  <a:noFill/>
                </a:ln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ONLINE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/>
          <a:srcRect t="12953" r="7756" b="6092"/>
          <a:stretch>
            <a:fillRect/>
          </a:stretch>
        </p:blipFill>
        <p:spPr bwMode="auto">
          <a:xfrm>
            <a:off x="1781299" y="2877707"/>
            <a:ext cx="6349807" cy="31331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16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repeatCount="indefinite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0" animBg="1"/>
      <p:bldP spid="13" grpId="1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3"/>
          <a:srcRect t="14388" b="24081"/>
          <a:stretch/>
        </p:blipFill>
        <p:spPr bwMode="auto">
          <a:xfrm>
            <a:off x="0" y="266700"/>
            <a:ext cx="9934189" cy="343667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Rounded Rectangle 7"/>
          <p:cNvSpPr/>
          <p:nvPr/>
        </p:nvSpPr>
        <p:spPr>
          <a:xfrm>
            <a:off x="1935941" y="3225522"/>
            <a:ext cx="6455023" cy="3225520"/>
          </a:xfrm>
          <a:prstGeom prst="roundRect">
            <a:avLst/>
          </a:prstGeom>
          <a:solidFill>
            <a:schemeClr val="tx2">
              <a:lumMod val="60000"/>
              <a:lumOff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sp>
        <p:nvSpPr>
          <p:cNvPr id="13" name="Rounded Rectangle 12"/>
          <p:cNvSpPr/>
          <p:nvPr/>
        </p:nvSpPr>
        <p:spPr>
          <a:xfrm>
            <a:off x="3021639" y="2103119"/>
            <a:ext cx="3947572" cy="1102789"/>
          </a:xfrm>
          <a:prstGeom prst="roundRect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 dirty="0">
              <a:ln>
                <a:solidFill>
                  <a:schemeClr val="accent2">
                    <a:lumMod val="75000"/>
                  </a:schemeClr>
                </a:solidFill>
              </a:ln>
              <a:noFill/>
            </a:endParaRP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4"/>
          <a:srcRect l="4658" t="12774" r="6816" b="6305"/>
          <a:stretch>
            <a:fillRect/>
          </a:stretch>
        </p:blipFill>
        <p:spPr bwMode="auto">
          <a:xfrm>
            <a:off x="2310061" y="3321424"/>
            <a:ext cx="5649408" cy="2903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1" name="フッター プレースホルダー 2"/>
          <p:cNvSpPr txBox="1">
            <a:spLocks/>
          </p:cNvSpPr>
          <p:nvPr/>
        </p:nvSpPr>
        <p:spPr>
          <a:xfrm>
            <a:off x="1" y="1643743"/>
            <a:ext cx="1905000" cy="949965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altLang="ja-JP" sz="20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FORMULIR </a:t>
            </a:r>
          </a:p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2000" b="1" i="0" u="none" strike="noStrike" kern="120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PENGADUAN</a:t>
            </a:r>
            <a:r>
              <a:rPr kumimoji="1" lang="en-US" altLang="ja-JP" sz="2000" b="1" i="0" u="none" strike="noStrike" kern="1200" cap="none" spc="0" normalizeH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Tahoma" pitchFamily="34" charset="0"/>
                <a:ea typeface="Tahoma" pitchFamily="34" charset="0"/>
                <a:cs typeface="Tahoma" pitchFamily="34" charset="0"/>
              </a:rPr>
              <a:t> ONLINE</a:t>
            </a:r>
            <a:endParaRPr kumimoji="1" lang="ja-JP" altLang="en-US" sz="2000" b="1" i="0" u="none" strike="noStrike" kern="1200" cap="none" spc="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Tahoma" pitchFamily="34" charset="0"/>
              <a:cs typeface="Tahoma" pitchFamily="34" charset="0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17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0" presetClass="entr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7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0" presetClass="entr" presetSubtype="0" repeatCount="indefinite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10" dur="2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8" presetClass="entr" presetSubtype="1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3" grpId="1" animBg="1"/>
      <p:bldP spid="13" grpId="2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906000" cy="762000"/>
          </a:xfrm>
          <a:prstGeom prst="rect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39" tIns="45720" rIns="91439" bIns="45720"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5491698" y="1159626"/>
            <a:ext cx="3886200" cy="307777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1400" b="1" dirty="0"/>
              <a:t>Website laporgub.jatengprov.go.id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99160" y="1249680"/>
            <a:ext cx="4038600" cy="523220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1400" b="1" dirty="0"/>
              <a:t>Website disporapar.jatengprov.go.id </a:t>
            </a:r>
          </a:p>
          <a:p>
            <a:r>
              <a:rPr lang="en-US" sz="1400" b="1" dirty="0"/>
              <a:t>email: disporapar@jatengprov.go.id</a:t>
            </a:r>
          </a:p>
        </p:txBody>
      </p:sp>
      <p:pic>
        <p:nvPicPr>
          <p:cNvPr id="5" name="Picture 2" descr="H:\DCIM\101CANON\IMG_0845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975360" y="4495800"/>
            <a:ext cx="2857500" cy="19050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6" name="TextBox 5"/>
          <p:cNvSpPr txBox="1"/>
          <p:nvPr/>
        </p:nvSpPr>
        <p:spPr>
          <a:xfrm>
            <a:off x="914400" y="777240"/>
            <a:ext cx="4434840" cy="384721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dirty="0" err="1"/>
              <a:t>Laporan</a:t>
            </a:r>
            <a:r>
              <a:rPr lang="en-US" dirty="0"/>
              <a:t> </a:t>
            </a:r>
            <a:r>
              <a:rPr lang="en-US" dirty="0" err="1"/>
              <a:t>pengaduan</a:t>
            </a:r>
            <a:r>
              <a:rPr lang="en-US" dirty="0"/>
              <a:t> </a:t>
            </a:r>
            <a:r>
              <a:rPr lang="en-US" dirty="0" err="1"/>
              <a:t>diterima</a:t>
            </a:r>
            <a:r>
              <a:rPr lang="en-US" dirty="0"/>
              <a:t> </a:t>
            </a:r>
            <a:r>
              <a:rPr lang="en-US" dirty="0" err="1"/>
              <a:t>melalui</a:t>
            </a:r>
            <a:r>
              <a:rPr lang="en-US" dirty="0"/>
              <a:t>: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57552" y="5414952"/>
            <a:ext cx="3962400" cy="954107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pPr algn="just"/>
            <a:r>
              <a:rPr lang="en-US" sz="1400" b="1" dirty="0" err="1"/>
              <a:t>Laporan</a:t>
            </a:r>
            <a:r>
              <a:rPr lang="en-US" sz="1400" b="1" dirty="0"/>
              <a:t> </a:t>
            </a:r>
            <a:r>
              <a:rPr lang="en-US" sz="1400" b="1" dirty="0" err="1"/>
              <a:t>di</a:t>
            </a:r>
            <a:r>
              <a:rPr lang="en-US" sz="1400" b="1" dirty="0"/>
              <a:t> </a:t>
            </a:r>
            <a:r>
              <a:rPr lang="en-US" sz="1400" b="1" dirty="0" err="1"/>
              <a:t>tindaklanjuti</a:t>
            </a:r>
            <a:r>
              <a:rPr lang="en-US" sz="1400" b="1" dirty="0"/>
              <a:t> </a:t>
            </a:r>
            <a:r>
              <a:rPr lang="en-US" sz="1400" b="1" dirty="0" err="1"/>
              <a:t>oleh</a:t>
            </a:r>
            <a:r>
              <a:rPr lang="en-US" sz="1400" b="1" dirty="0"/>
              <a:t> </a:t>
            </a:r>
            <a:r>
              <a:rPr lang="en-US" sz="1400" b="1" dirty="0" err="1"/>
              <a:t>Bidang</a:t>
            </a:r>
            <a:r>
              <a:rPr lang="en-US" sz="1400" b="1" dirty="0"/>
              <a:t> yang </a:t>
            </a:r>
            <a:r>
              <a:rPr lang="en-US" sz="1400" b="1" dirty="0" err="1"/>
              <a:t>menangani</a:t>
            </a:r>
            <a:r>
              <a:rPr lang="en-US" sz="1400" b="1" dirty="0"/>
              <a:t>, </a:t>
            </a:r>
            <a:r>
              <a:rPr lang="en-US" sz="1400" b="1" dirty="0" err="1"/>
              <a:t>dari</a:t>
            </a:r>
            <a:r>
              <a:rPr lang="en-US" sz="1400" b="1" dirty="0"/>
              <a:t> </a:t>
            </a:r>
            <a:r>
              <a:rPr lang="en-US" sz="1400" b="1" dirty="0" err="1"/>
              <a:t>hasil</a:t>
            </a:r>
            <a:r>
              <a:rPr lang="en-US" sz="1400" b="1" dirty="0"/>
              <a:t> </a:t>
            </a:r>
            <a:r>
              <a:rPr lang="en-US" sz="1400" b="1" dirty="0" err="1"/>
              <a:t>tindak</a:t>
            </a:r>
            <a:r>
              <a:rPr lang="en-US" sz="1400" b="1" dirty="0"/>
              <a:t> </a:t>
            </a:r>
            <a:r>
              <a:rPr lang="en-US" sz="1400" b="1" dirty="0" err="1"/>
              <a:t>lanjut</a:t>
            </a:r>
            <a:r>
              <a:rPr lang="en-US" sz="1400" b="1" dirty="0"/>
              <a:t> </a:t>
            </a:r>
            <a:r>
              <a:rPr lang="en-US" sz="1400" b="1" dirty="0" err="1"/>
              <a:t>akan</a:t>
            </a:r>
            <a:r>
              <a:rPr lang="en-US" sz="1400" b="1" dirty="0"/>
              <a:t> </a:t>
            </a:r>
            <a:r>
              <a:rPr lang="en-US" sz="1400" b="1" dirty="0" err="1"/>
              <a:t>dilaporkan</a:t>
            </a:r>
            <a:r>
              <a:rPr lang="en-US" sz="1400" b="1" dirty="0"/>
              <a:t> </a:t>
            </a:r>
            <a:r>
              <a:rPr lang="en-US" sz="1400" b="1" dirty="0" err="1"/>
              <a:t>ke</a:t>
            </a:r>
            <a:r>
              <a:rPr lang="en-US" sz="1400" b="1" dirty="0"/>
              <a:t> </a:t>
            </a:r>
            <a:r>
              <a:rPr lang="en-US" sz="1400" b="1" dirty="0" err="1"/>
              <a:t>Kepala</a:t>
            </a:r>
            <a:r>
              <a:rPr lang="en-US" sz="1400" b="1" dirty="0"/>
              <a:t> </a:t>
            </a:r>
            <a:r>
              <a:rPr lang="en-US" sz="1400" b="1" dirty="0" err="1"/>
              <a:t>Dinas</a:t>
            </a:r>
            <a:r>
              <a:rPr lang="en-US" sz="1400" b="1" dirty="0"/>
              <a:t> </a:t>
            </a:r>
            <a:r>
              <a:rPr lang="en-US" sz="1400" b="1" dirty="0" err="1"/>
              <a:t>sebagai</a:t>
            </a:r>
            <a:r>
              <a:rPr lang="en-US" sz="1400" b="1" dirty="0"/>
              <a:t> </a:t>
            </a:r>
            <a:r>
              <a:rPr lang="en-US" sz="1400" b="1" dirty="0" err="1"/>
              <a:t>bahan</a:t>
            </a:r>
            <a:r>
              <a:rPr lang="en-US" sz="1400" b="1" dirty="0"/>
              <a:t> </a:t>
            </a:r>
            <a:r>
              <a:rPr lang="en-US" sz="1400" b="1" dirty="0" err="1"/>
              <a:t>pengambilan</a:t>
            </a:r>
            <a:r>
              <a:rPr lang="en-US" sz="1400" b="1" dirty="0"/>
              <a:t> </a:t>
            </a:r>
            <a:r>
              <a:rPr lang="en-US" sz="1400" b="1" dirty="0" err="1"/>
              <a:t>keputusan</a:t>
            </a:r>
            <a:endParaRPr lang="en-US" sz="1400" b="1" dirty="0"/>
          </a:p>
        </p:txBody>
      </p:sp>
      <p:sp>
        <p:nvSpPr>
          <p:cNvPr id="10" name="TextBox 9"/>
          <p:cNvSpPr txBox="1"/>
          <p:nvPr/>
        </p:nvSpPr>
        <p:spPr>
          <a:xfrm>
            <a:off x="975360" y="4191001"/>
            <a:ext cx="1783080" cy="307777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1400" b="1" dirty="0" err="1"/>
              <a:t>Kotak</a:t>
            </a:r>
            <a:r>
              <a:rPr lang="en-US" sz="1400" b="1" dirty="0"/>
              <a:t> Saran</a:t>
            </a:r>
          </a:p>
        </p:txBody>
      </p:sp>
      <p:pic>
        <p:nvPicPr>
          <p:cNvPr id="11" name="Picture 2" descr="D:\sms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632960" y="4023360"/>
            <a:ext cx="2299804" cy="1333500"/>
          </a:xfrm>
          <a:prstGeom prst="rect">
            <a:avLst/>
          </a:prstGeom>
          <a:noFill/>
        </p:spPr>
      </p:pic>
      <p:sp>
        <p:nvSpPr>
          <p:cNvPr id="12" name="TextBox 11"/>
          <p:cNvSpPr txBox="1"/>
          <p:nvPr/>
        </p:nvSpPr>
        <p:spPr>
          <a:xfrm>
            <a:off x="4632960" y="3611881"/>
            <a:ext cx="2026920" cy="307777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1400" b="1" dirty="0" err="1"/>
              <a:t>Sms</a:t>
            </a:r>
            <a:r>
              <a:rPr lang="en-US" sz="1400" b="1" dirty="0"/>
              <a:t> </a:t>
            </a:r>
            <a:r>
              <a:rPr lang="en-US" sz="1400" b="1" dirty="0" err="1"/>
              <a:t>LaporGub</a:t>
            </a:r>
            <a:endParaRPr lang="en-US" sz="1400" b="1" dirty="0"/>
          </a:p>
        </p:txBody>
      </p:sp>
      <p:pic>
        <p:nvPicPr>
          <p:cNvPr id="13" name="Picture 3" descr="D:\697029-twitter-512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7528560" y="3992880"/>
            <a:ext cx="1371600" cy="1371600"/>
          </a:xfrm>
          <a:prstGeom prst="rect">
            <a:avLst/>
          </a:prstGeom>
          <a:noFill/>
        </p:spPr>
      </p:pic>
      <p:sp>
        <p:nvSpPr>
          <p:cNvPr id="14" name="TextBox 13"/>
          <p:cNvSpPr txBox="1"/>
          <p:nvPr/>
        </p:nvSpPr>
        <p:spPr>
          <a:xfrm>
            <a:off x="7299960" y="3611880"/>
            <a:ext cx="1965960" cy="523220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pPr algn="ctr"/>
            <a:r>
              <a:rPr lang="en-US" sz="1400" b="1" dirty="0"/>
              <a:t>Twitter </a:t>
            </a:r>
            <a:r>
              <a:rPr lang="en-US" sz="1400" b="1" dirty="0" err="1"/>
              <a:t>Kemala</a:t>
            </a:r>
            <a:r>
              <a:rPr lang="en-US" sz="1400" b="1" dirty="0"/>
              <a:t>: @</a:t>
            </a:r>
            <a:r>
              <a:rPr lang="en-US" sz="1400" b="1" dirty="0" err="1"/>
              <a:t>disporaparjateng</a:t>
            </a:r>
            <a:endParaRPr lang="en-US" sz="1400" b="1" dirty="0"/>
          </a:p>
        </p:txBody>
      </p:sp>
      <p:sp>
        <p:nvSpPr>
          <p:cNvPr id="15" name="TextBox 14"/>
          <p:cNvSpPr txBox="1"/>
          <p:nvPr/>
        </p:nvSpPr>
        <p:spPr>
          <a:xfrm>
            <a:off x="1981200" y="0"/>
            <a:ext cx="6446520" cy="584775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pPr algn="ctr"/>
            <a:r>
              <a:rPr lang="en-US" sz="3200" b="1" dirty="0" err="1">
                <a:solidFill>
                  <a:schemeClr val="bg1"/>
                </a:solidFill>
              </a:rPr>
              <a:t>Pengelolaan</a:t>
            </a:r>
            <a:r>
              <a:rPr lang="en-US" sz="3200" b="1" dirty="0">
                <a:solidFill>
                  <a:schemeClr val="bg1"/>
                </a:solidFill>
              </a:rPr>
              <a:t> </a:t>
            </a:r>
            <a:r>
              <a:rPr lang="en-US" sz="3200" b="1" dirty="0" err="1">
                <a:solidFill>
                  <a:schemeClr val="bg1"/>
                </a:solidFill>
              </a:rPr>
              <a:t>Pengaduan</a:t>
            </a:r>
            <a:endParaRPr lang="en-US" sz="3200" b="1" dirty="0">
              <a:solidFill>
                <a:schemeClr val="bg1"/>
              </a:solidFill>
            </a:endParaRPr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5" cstate="print"/>
          <a:srcRect t="13500" b="12500"/>
          <a:stretch>
            <a:fillRect/>
          </a:stretch>
        </p:blipFill>
        <p:spPr bwMode="auto">
          <a:xfrm>
            <a:off x="0" y="1796526"/>
            <a:ext cx="4711111" cy="1960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12291" name="Picture 3"/>
          <p:cNvPicPr>
            <a:picLocks noChangeAspect="1" noChangeArrowheads="1"/>
          </p:cNvPicPr>
          <p:nvPr/>
        </p:nvPicPr>
        <p:blipFill>
          <a:blip r:embed="rId6" cstate="print"/>
          <a:srcRect t="9688" b="5671"/>
          <a:stretch>
            <a:fillRect/>
          </a:stretch>
        </p:blipFill>
        <p:spPr bwMode="auto">
          <a:xfrm>
            <a:off x="5007552" y="1455694"/>
            <a:ext cx="4365048" cy="20772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8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9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18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1447800" y="609600"/>
            <a:ext cx="2971800" cy="9694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39" tIns="45720" rIns="91439" bIns="45720" rtlCol="0">
            <a:spAutoFit/>
          </a:bodyPr>
          <a:lstStyle/>
          <a:p>
            <a:pPr algn="ctr"/>
            <a:r>
              <a:rPr lang="en-US" b="1" dirty="0"/>
              <a:t>FORMULIR</a:t>
            </a:r>
          </a:p>
          <a:p>
            <a:pPr algn="ctr"/>
            <a:r>
              <a:rPr lang="en-US" b="1" dirty="0"/>
              <a:t>PERMOHONAN INFORMASI </a:t>
            </a:r>
          </a:p>
        </p:txBody>
      </p:sp>
      <p:pic>
        <p:nvPicPr>
          <p:cNvPr id="8194" name="Picture 2" descr="H:\PPID DINBUDPAR\PPID DISPORAPAR 2017\BAHAN PRESENTASI\img079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35170" y="-1"/>
            <a:ext cx="4151630" cy="6407045"/>
          </a:xfrm>
          <a:prstGeom prst="rect">
            <a:avLst/>
          </a:prstGeom>
          <a:noFill/>
        </p:spPr>
      </p:pic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19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283699" y="1692812"/>
            <a:ext cx="2971800" cy="9694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39" tIns="45720" rIns="91439" bIns="45720" rtlCol="0">
            <a:spAutoFit/>
          </a:bodyPr>
          <a:lstStyle/>
          <a:p>
            <a:pPr algn="ctr"/>
            <a:r>
              <a:rPr lang="en-US" b="1" dirty="0"/>
              <a:t>TANDA BUKTI/ TERIMA PERMOHONAN INFORMASI</a:t>
            </a: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20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/>
          <a:srcRect l="26530" t="23438" r="26910" b="12500"/>
          <a:stretch>
            <a:fillRect/>
          </a:stretch>
        </p:blipFill>
        <p:spPr bwMode="auto">
          <a:xfrm>
            <a:off x="3404795" y="949363"/>
            <a:ext cx="6057900" cy="46863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6619" y="595532"/>
            <a:ext cx="2971800" cy="969496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39" tIns="45720" rIns="91439" bIns="45720" rtlCol="0">
            <a:spAutoFit/>
          </a:bodyPr>
          <a:lstStyle/>
          <a:p>
            <a:pPr algn="ctr"/>
            <a:r>
              <a:rPr lang="en-US" b="1" dirty="0"/>
              <a:t>FORMULIR KEBERATAN ATAS PERMOHONAN INFORMASI </a:t>
            </a: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22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/>
          <a:srcRect l="33841" t="10192" r="32317" b="5263"/>
          <a:stretch>
            <a:fillRect/>
          </a:stretch>
        </p:blipFill>
        <p:spPr bwMode="auto">
          <a:xfrm>
            <a:off x="4106008" y="0"/>
            <a:ext cx="4489352" cy="630562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/>
          <p:cNvSpPr txBox="1"/>
          <p:nvPr/>
        </p:nvSpPr>
        <p:spPr>
          <a:xfrm>
            <a:off x="786619" y="595532"/>
            <a:ext cx="2971800" cy="677108"/>
          </a:xfrm>
          <a:prstGeom prst="rect">
            <a:avLst/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wrap="square" lIns="91439" tIns="45720" rIns="91439" bIns="45720" rtlCol="0">
            <a:spAutoFit/>
          </a:bodyPr>
          <a:lstStyle/>
          <a:p>
            <a:pPr algn="ctr"/>
            <a:r>
              <a:rPr lang="en-US" b="1" dirty="0"/>
              <a:t>FORMULIR PENGADUAN</a:t>
            </a: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23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/>
          <a:srcRect l="34261" t="10937" r="32357" b="10313"/>
          <a:stretch>
            <a:fillRect/>
          </a:stretch>
        </p:blipFill>
        <p:spPr bwMode="auto">
          <a:xfrm>
            <a:off x="3854450" y="0"/>
            <a:ext cx="4946650" cy="65608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8" name="Picture 4" descr="D:\ppid disporapar jateng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555750" y="31750"/>
            <a:ext cx="6296479" cy="6296479"/>
          </a:xfrm>
          <a:prstGeom prst="rect">
            <a:avLst/>
          </a:prstGeom>
          <a:noFill/>
        </p:spPr>
      </p:pic>
      <p:sp>
        <p:nvSpPr>
          <p:cNvPr id="7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24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フッター プレースホルダー 2"/>
          <p:cNvSpPr txBox="1">
            <a:spLocks/>
          </p:cNvSpPr>
          <p:nvPr/>
        </p:nvSpPr>
        <p:spPr>
          <a:xfrm>
            <a:off x="407104" y="347985"/>
            <a:ext cx="73712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AKSES INFORMASI PUBLIK PADA MENU PPID ,WEBSITE DISPORAPAR </a:t>
            </a:r>
            <a:r>
              <a:rPr kumimoji="1" lang="en-US" altLang="ja-JP" sz="1100" b="1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100" b="1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</a:t>
            </a:r>
            <a:r>
              <a:rPr lang="en-US" altLang="ja-JP" sz="1100" b="1" dirty="0"/>
              <a:t>TENGAH</a:t>
            </a:r>
            <a:endParaRPr kumimoji="1" lang="ja-JP" altLang="en-US" sz="11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25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9" r="2395"/>
          <a:stretch/>
        </p:blipFill>
        <p:spPr>
          <a:xfrm>
            <a:off x="292530" y="793377"/>
            <a:ext cx="9380280" cy="529814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2"/>
          <a:srcRect l="17287" t="28522" r="71892" b="63878"/>
          <a:stretch>
            <a:fillRect/>
          </a:stretch>
        </p:blipFill>
        <p:spPr bwMode="auto">
          <a:xfrm>
            <a:off x="3628571" y="0"/>
            <a:ext cx="2903765" cy="11466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26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="" xmlns:a16="http://schemas.microsoft.com/office/drawing/2014/main" id="{77D14061-9AC5-489D-BC71-9A9BD2E7C873}"/>
              </a:ext>
            </a:extLst>
          </p:cNvPr>
          <p:cNvSpPr/>
          <p:nvPr/>
        </p:nvSpPr>
        <p:spPr>
          <a:xfrm>
            <a:off x="392785" y="5607424"/>
            <a:ext cx="6384533" cy="71391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d-ID" sz="1600" i="1" dirty="0">
                <a:solidFill>
                  <a:schemeClr val="accent4"/>
                </a:solidFill>
              </a:rPr>
              <a:t>http://data.jatengprov.go.id/organization/dinas-kepemudaan-olahraga-dan-pariwisata-provinsi-jawa-tengah</a:t>
            </a:r>
            <a:endParaRPr kumimoji="1" lang="id-ID" sz="1600" i="1" dirty="0">
              <a:solidFill>
                <a:schemeClr val="accent4"/>
              </a:solidFill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61" r="2686"/>
          <a:stretch/>
        </p:blipFill>
        <p:spPr>
          <a:xfrm>
            <a:off x="298654" y="1304364"/>
            <a:ext cx="9360000" cy="4137505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27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347" y="542441"/>
            <a:ext cx="7652382" cy="461665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id-ID" sz="24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PENGADAAN BARANG DAN JASA</a:t>
            </a:r>
            <a:endParaRPr lang="en-US" sz="24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811" t="15088" b="9069"/>
          <a:stretch/>
        </p:blipFill>
        <p:spPr>
          <a:xfrm>
            <a:off x="346362" y="1104726"/>
            <a:ext cx="4842163" cy="2216727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394" t="10408" r="2630" b="5876"/>
          <a:stretch/>
        </p:blipFill>
        <p:spPr>
          <a:xfrm>
            <a:off x="332506" y="3532911"/>
            <a:ext cx="4843903" cy="2479963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710" r="23938"/>
          <a:stretch/>
        </p:blipFill>
        <p:spPr>
          <a:xfrm>
            <a:off x="5412359" y="1267339"/>
            <a:ext cx="4087092" cy="463469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1700848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28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671347" y="263041"/>
            <a:ext cx="7456653" cy="923330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INFORMASI</a:t>
            </a:r>
            <a:r>
              <a:rPr lang="id-ID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 PROGRAM KEGIATAN DAN</a:t>
            </a:r>
          </a:p>
          <a:p>
            <a:r>
              <a:rPr lang="id-ID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RENCANA UMUM PENGADAAN BARANG DAN JASA</a:t>
            </a:r>
          </a:p>
          <a:p>
            <a:r>
              <a:rPr lang="id-ID" sz="1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MELALUI MEDIA SOSIAL</a:t>
            </a:r>
            <a:endParaRPr lang="en-US" sz="1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5805" y="1803400"/>
            <a:ext cx="4831738" cy="4619534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9747" y="1397000"/>
            <a:ext cx="3786057" cy="40660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994594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2924" y="2223246"/>
            <a:ext cx="4427070" cy="2490227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597159" y="4947864"/>
            <a:ext cx="4038600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9" tIns="45720" rIns="91439" bIns="45720" rtlCol="0" anchor="ctr"/>
          <a:lstStyle/>
          <a:p>
            <a:pPr algn="ctr"/>
            <a:endParaRPr lang="en-US"/>
          </a:p>
        </p:txBody>
      </p:sp>
      <p:sp>
        <p:nvSpPr>
          <p:cNvPr id="3" name="Rectangle 2"/>
          <p:cNvSpPr/>
          <p:nvPr/>
        </p:nvSpPr>
        <p:spPr>
          <a:xfrm>
            <a:off x="6420678" y="5410200"/>
            <a:ext cx="2253681" cy="38100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9" tIns="45720" rIns="91439" bIns="45720" rtlCol="0" anchor="ctr"/>
          <a:lstStyle/>
          <a:p>
            <a:pPr algn="ctr"/>
            <a:endParaRPr lang="en-US"/>
          </a:p>
        </p:txBody>
      </p:sp>
      <p:sp>
        <p:nvSpPr>
          <p:cNvPr id="5" name="Rectangle 4"/>
          <p:cNvSpPr/>
          <p:nvPr/>
        </p:nvSpPr>
        <p:spPr>
          <a:xfrm>
            <a:off x="1130559" y="4947864"/>
            <a:ext cx="3094628" cy="369332"/>
          </a:xfrm>
          <a:prstGeom prst="rect">
            <a:avLst/>
          </a:prstGeom>
        </p:spPr>
        <p:txBody>
          <a:bodyPr wrap="none" lIns="91439" tIns="45720" rIns="91439" bIns="45720">
            <a:spAutoFit/>
          </a:bodyPr>
          <a:lstStyle/>
          <a:p>
            <a:pPr algn="ctr">
              <a:defRPr/>
            </a:pPr>
            <a:r>
              <a:rPr lang="en-US" b="1" dirty="0"/>
              <a:t>Desk </a:t>
            </a:r>
            <a:r>
              <a:rPr lang="en-US" b="1" dirty="0" err="1"/>
              <a:t>Layanan</a:t>
            </a:r>
            <a:r>
              <a:rPr lang="en-US" b="1" dirty="0"/>
              <a:t> </a:t>
            </a:r>
            <a:r>
              <a:rPr lang="en-US" b="1" dirty="0" err="1"/>
              <a:t>Informasi</a:t>
            </a:r>
            <a:r>
              <a:rPr lang="en-US" b="1" dirty="0"/>
              <a:t> </a:t>
            </a:r>
            <a:r>
              <a:rPr lang="en-US" b="1" dirty="0" err="1"/>
              <a:t>Publik</a:t>
            </a:r>
            <a:endParaRPr lang="en-US" b="1" dirty="0"/>
          </a:p>
        </p:txBody>
      </p:sp>
      <p:pic>
        <p:nvPicPr>
          <p:cNvPr id="6" name="Picture 4" descr="H:\DCIM\101CANON\IMG_0840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550159" y="2667000"/>
            <a:ext cx="4000500" cy="2667000"/>
          </a:xfrm>
          <a:prstGeom prst="rect">
            <a:avLst/>
          </a:prstGeom>
          <a:noFill/>
        </p:spPr>
      </p:pic>
      <p:sp>
        <p:nvSpPr>
          <p:cNvPr id="7" name="Rectangle 6"/>
          <p:cNvSpPr/>
          <p:nvPr/>
        </p:nvSpPr>
        <p:spPr>
          <a:xfrm>
            <a:off x="6549659" y="5420139"/>
            <a:ext cx="2147895" cy="384721"/>
          </a:xfrm>
          <a:prstGeom prst="rect">
            <a:avLst/>
          </a:prstGeom>
        </p:spPr>
        <p:txBody>
          <a:bodyPr wrap="none" lIns="91439" tIns="45720" rIns="91439" bIns="45720">
            <a:spAutoFit/>
          </a:bodyPr>
          <a:lstStyle/>
          <a:p>
            <a:pPr algn="ctr">
              <a:defRPr/>
            </a:pPr>
            <a:r>
              <a:rPr lang="en-US" b="1" dirty="0" err="1"/>
              <a:t>Touchscreen</a:t>
            </a:r>
            <a:r>
              <a:rPr lang="en-US" b="1" dirty="0"/>
              <a:t> TIC</a:t>
            </a:r>
          </a:p>
        </p:txBody>
      </p:sp>
      <p:cxnSp>
        <p:nvCxnSpPr>
          <p:cNvPr id="8" name="Straight Connector 7"/>
          <p:cNvCxnSpPr/>
          <p:nvPr/>
        </p:nvCxnSpPr>
        <p:spPr>
          <a:xfrm rot="5400000">
            <a:off x="2617254" y="3619500"/>
            <a:ext cx="4799806" cy="794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5016759" y="1219200"/>
            <a:ext cx="3581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359159" y="6019800"/>
            <a:ext cx="3581400" cy="1588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4" descr="http://coppmedia.com/content/upload/images/original/digital-meida-icon.png"/>
          <p:cNvPicPr>
            <a:picLocks noChangeAspect="1" noChangeArrowheads="1"/>
          </p:cNvPicPr>
          <p:nvPr/>
        </p:nvPicPr>
        <p:blipFill>
          <a:blip r:embed="rId4"/>
          <a:srcRect/>
          <a:stretch>
            <a:fillRect/>
          </a:stretch>
        </p:blipFill>
        <p:spPr bwMode="auto">
          <a:xfrm>
            <a:off x="7074159" y="1981200"/>
            <a:ext cx="990600" cy="994710"/>
          </a:xfrm>
          <a:prstGeom prst="rect">
            <a:avLst/>
          </a:prstGeom>
          <a:noFill/>
        </p:spPr>
      </p:pic>
      <p:sp>
        <p:nvSpPr>
          <p:cNvPr id="16" name="TextBox 15"/>
          <p:cNvSpPr txBox="1"/>
          <p:nvPr/>
        </p:nvSpPr>
        <p:spPr>
          <a:xfrm>
            <a:off x="733339" y="356461"/>
            <a:ext cx="5277495" cy="523220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id-ID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PELAYANAN PUBLIK</a:t>
            </a:r>
            <a:endParaRPr lang="en-US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  <p:pic>
        <p:nvPicPr>
          <p:cNvPr id="13" name="Picture 5" descr="D:\Untitled-1.png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1968759" y="1219200"/>
            <a:ext cx="1600200" cy="1361209"/>
          </a:xfrm>
          <a:prstGeom prst="rect">
            <a:avLst/>
          </a:prstGeom>
          <a:noFill/>
        </p:spPr>
      </p:pic>
      <p:sp>
        <p:nvSpPr>
          <p:cNvPr id="17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29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3423157" y="5048198"/>
            <a:ext cx="2705794" cy="734764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9" tIns="45720" rIns="91439" bIns="45720" rtlCol="0" anchor="ctr"/>
          <a:lstStyle/>
          <a:p>
            <a:pPr algn="ctr"/>
            <a:endParaRPr lang="en-US"/>
          </a:p>
        </p:txBody>
      </p:sp>
      <p:cxnSp>
        <p:nvCxnSpPr>
          <p:cNvPr id="5" name="Straight Connector 4"/>
          <p:cNvCxnSpPr/>
          <p:nvPr/>
        </p:nvCxnSpPr>
        <p:spPr>
          <a:xfrm rot="5400000">
            <a:off x="3120245" y="3088223"/>
            <a:ext cx="3454516" cy="730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TextBox 5"/>
          <p:cNvSpPr txBox="1"/>
          <p:nvPr/>
        </p:nvSpPr>
        <p:spPr>
          <a:xfrm>
            <a:off x="3651757" y="5048198"/>
            <a:ext cx="2286000" cy="677108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pPr algn="ctr"/>
            <a:r>
              <a:rPr lang="en-US" b="1" dirty="0" err="1"/>
              <a:t>Ruang</a:t>
            </a:r>
            <a:r>
              <a:rPr lang="en-US" b="1" dirty="0"/>
              <a:t> </a:t>
            </a:r>
            <a:r>
              <a:rPr lang="en-US" b="1" dirty="0" err="1"/>
              <a:t>Pelayanan</a:t>
            </a:r>
            <a:r>
              <a:rPr lang="en-US" b="1" dirty="0"/>
              <a:t> </a:t>
            </a:r>
            <a:r>
              <a:rPr lang="en-US" b="1" dirty="0" err="1"/>
              <a:t>Informasi</a:t>
            </a:r>
            <a:r>
              <a:rPr lang="en-US" b="1" dirty="0"/>
              <a:t> </a:t>
            </a:r>
          </a:p>
        </p:txBody>
      </p:sp>
      <p:pic>
        <p:nvPicPr>
          <p:cNvPr id="15363" name="Picture 3" descr="G:\PPID DINBUDPAR\PPID DISPORAPAR 2017\BAHAN PRESENTASI\DSC_026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63431" y="2006928"/>
            <a:ext cx="4208568" cy="2787493"/>
          </a:xfrm>
          <a:prstGeom prst="rect">
            <a:avLst/>
          </a:prstGeom>
          <a:noFill/>
        </p:spPr>
      </p:pic>
      <p:pic>
        <p:nvPicPr>
          <p:cNvPr id="15364" name="Picture 4" descr="G:\PPID DINBUDPAR\PPID DISPORAPAR 2017\BAHAN PRESENTASI\DSC_0265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103726" y="1952367"/>
            <a:ext cx="4330745" cy="2868398"/>
          </a:xfrm>
          <a:prstGeom prst="rect">
            <a:avLst/>
          </a:prstGeom>
          <a:noFill/>
        </p:spPr>
      </p:pic>
      <p:pic>
        <p:nvPicPr>
          <p:cNvPr id="11" name="Picture 12" descr="http://www.laurenyaxley.co.uk/wp-content/uploads/2014/10/promotional-materials-icon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607710" y="593125"/>
            <a:ext cx="2583025" cy="2583025"/>
          </a:xfrm>
          <a:prstGeom prst="rect">
            <a:avLst/>
          </a:prstGeom>
          <a:noFill/>
        </p:spPr>
      </p:pic>
      <p:sp>
        <p:nvSpPr>
          <p:cNvPr id="14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30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733339" y="356461"/>
            <a:ext cx="5277495" cy="523220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id-ID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PELAYANAN PUBLIK</a:t>
            </a:r>
            <a:endParaRPr lang="en-US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733339" y="4587240"/>
            <a:ext cx="3869816" cy="520005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lIns="91439" tIns="45720" rIns="91439" bIns="45720" rtlCol="0" anchor="ctr"/>
          <a:lstStyle/>
          <a:p>
            <a:pPr algn="ctr"/>
            <a:endParaRPr lang="en-US"/>
          </a:p>
        </p:txBody>
      </p:sp>
      <p:cxnSp>
        <p:nvCxnSpPr>
          <p:cNvPr id="4" name="Straight Connector 3"/>
          <p:cNvCxnSpPr/>
          <p:nvPr/>
        </p:nvCxnSpPr>
        <p:spPr>
          <a:xfrm rot="5400000">
            <a:off x="2866847" y="3235031"/>
            <a:ext cx="4419600" cy="158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766661" y="4671048"/>
            <a:ext cx="3803947" cy="369332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1800" b="1" dirty="0" smtClean="0"/>
              <a:t>TOURIST INFORMATION CENTER</a:t>
            </a:r>
            <a:endParaRPr lang="en-US" sz="1800" b="1" dirty="0"/>
          </a:p>
        </p:txBody>
      </p:sp>
      <p:pic>
        <p:nvPicPr>
          <p:cNvPr id="6" name="Picture 3" descr="E:\New folder\K NOVEMBER 2013\KAPAL PESIAR MV COSTA VICTORIA 25112013\IMG_7806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04453" y="3007225"/>
            <a:ext cx="4114800" cy="2743200"/>
          </a:xfrm>
          <a:prstGeom prst="rect">
            <a:avLst/>
          </a:prstGeom>
          <a:noFill/>
        </p:spPr>
      </p:pic>
      <p:pic>
        <p:nvPicPr>
          <p:cNvPr id="7" name="Picture 4" descr="E:\New folder\K NOVEMBER 2013\KAPAL PESIAR MV COSTA VICTORIA 25112013\IMG_7805.JPG"/>
          <p:cNvPicPr>
            <a:picLocks noChangeAspect="1" noChangeArrowheads="1"/>
          </p:cNvPicPr>
          <p:nvPr/>
        </p:nvPicPr>
        <p:blipFill>
          <a:blip r:embed="rId3" cstate="print"/>
          <a:srcRect l="9091" r="12121"/>
          <a:stretch>
            <a:fillRect/>
          </a:stretch>
        </p:blipFill>
        <p:spPr bwMode="auto">
          <a:xfrm>
            <a:off x="857143" y="1037003"/>
            <a:ext cx="4005802" cy="3389524"/>
          </a:xfrm>
          <a:prstGeom prst="rect">
            <a:avLst/>
          </a:prstGeom>
          <a:noFill/>
        </p:spPr>
      </p:pic>
      <p:pic>
        <p:nvPicPr>
          <p:cNvPr id="8" name="Picture 2" descr="E:\New folder\K NOVEMBER 2013\KAPAL PESIAR MV COSTA VICTORIA 25112013\IMG_7804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04453" y="1026025"/>
            <a:ext cx="4114800" cy="2717800"/>
          </a:xfrm>
          <a:prstGeom prst="rect">
            <a:avLst/>
          </a:prstGeom>
          <a:noFill/>
        </p:spPr>
      </p:pic>
      <p:sp>
        <p:nvSpPr>
          <p:cNvPr id="11" name="Title 1"/>
          <p:cNvSpPr txBox="1">
            <a:spLocks/>
          </p:cNvSpPr>
          <p:nvPr/>
        </p:nvSpPr>
        <p:spPr>
          <a:xfrm>
            <a:off x="960895" y="5160936"/>
            <a:ext cx="4577641" cy="1365574"/>
          </a:xfrm>
          <a:prstGeom prst="rect">
            <a:avLst/>
          </a:prstGeom>
        </p:spPr>
        <p:txBody>
          <a:bodyPr vert="horz" lIns="95777" tIns="47889" rIns="95777" bIns="47889" rtlCol="0" anchor="b">
            <a:normAutofit lnSpcReduction="10000"/>
          </a:bodyPr>
          <a:lstStyle/>
          <a:p>
            <a:pPr marL="228600" indent="-228600">
              <a:buAutoNum type="arabicPeriod"/>
            </a:pPr>
            <a:r>
              <a:rPr lang="en-US" sz="1200" b="1" dirty="0"/>
              <a:t>Jl. </a:t>
            </a:r>
            <a:r>
              <a:rPr lang="en-US" sz="1200" b="1" dirty="0" err="1"/>
              <a:t>Pemuda</a:t>
            </a:r>
            <a:r>
              <a:rPr lang="en-US" sz="1200" b="1" dirty="0"/>
              <a:t> 147, Semarang </a:t>
            </a:r>
          </a:p>
          <a:p>
            <a:pPr marL="228600" indent="-228600">
              <a:buAutoNum type="arabicPeriod"/>
            </a:pPr>
            <a:r>
              <a:rPr lang="en-US" sz="1200" b="1" dirty="0"/>
              <a:t>Arrival Hall </a:t>
            </a:r>
            <a:r>
              <a:rPr lang="en-US" sz="1200" b="1" dirty="0" err="1"/>
              <a:t>Bandara</a:t>
            </a:r>
            <a:r>
              <a:rPr lang="en-US" sz="1200" b="1" dirty="0"/>
              <a:t> A. </a:t>
            </a:r>
            <a:r>
              <a:rPr lang="en-US" sz="1200" b="1" dirty="0" err="1"/>
              <a:t>Yani,Semarang</a:t>
            </a:r>
            <a:r>
              <a:rPr lang="en-US" sz="1200" b="1" dirty="0"/>
              <a:t> </a:t>
            </a:r>
          </a:p>
          <a:p>
            <a:pPr marL="228600" indent="-228600">
              <a:buAutoNum type="arabicPeriod"/>
            </a:pPr>
            <a:r>
              <a:rPr lang="en-US" sz="1200" b="1" dirty="0" err="1"/>
              <a:t>Dermaga</a:t>
            </a:r>
            <a:r>
              <a:rPr lang="en-US" sz="1200" b="1" dirty="0"/>
              <a:t> </a:t>
            </a:r>
            <a:r>
              <a:rPr lang="en-US" sz="1200" b="1" dirty="0" err="1"/>
              <a:t>Perintis</a:t>
            </a:r>
            <a:r>
              <a:rPr lang="en-US" sz="1200" b="1" dirty="0"/>
              <a:t> </a:t>
            </a:r>
            <a:r>
              <a:rPr lang="en-US" sz="1200" b="1" dirty="0" err="1"/>
              <a:t>Pelabuhan</a:t>
            </a:r>
            <a:r>
              <a:rPr lang="en-US" sz="1200" b="1" dirty="0"/>
              <a:t> </a:t>
            </a:r>
            <a:r>
              <a:rPr lang="en-US" sz="1200" b="1" dirty="0" err="1"/>
              <a:t>Karimunjawa</a:t>
            </a:r>
            <a:r>
              <a:rPr lang="en-US" sz="1200" b="1" dirty="0"/>
              <a:t> </a:t>
            </a:r>
          </a:p>
          <a:p>
            <a:pPr marL="228600" indent="-228600">
              <a:buAutoNum type="arabicPeriod"/>
            </a:pPr>
            <a:r>
              <a:rPr lang="en-US" sz="1200" b="1" dirty="0"/>
              <a:t>Jl. Raya </a:t>
            </a:r>
            <a:r>
              <a:rPr lang="en-US" sz="1200" b="1" dirty="0" err="1"/>
              <a:t>Kuta</a:t>
            </a:r>
            <a:r>
              <a:rPr lang="en-US" sz="1200" b="1" dirty="0"/>
              <a:t> No. 2 </a:t>
            </a:r>
            <a:r>
              <a:rPr lang="en-US" sz="1200" b="1" dirty="0" err="1"/>
              <a:t>Denpasar</a:t>
            </a:r>
            <a:r>
              <a:rPr lang="en-US" sz="1200" b="1" dirty="0"/>
              <a:t>, Bali </a:t>
            </a:r>
          </a:p>
          <a:p>
            <a:pPr marL="228600" indent="-228600">
              <a:buAutoNum type="arabicPeriod"/>
            </a:pPr>
            <a:r>
              <a:rPr lang="en-US" sz="1200" b="1" dirty="0"/>
              <a:t>Jl. </a:t>
            </a:r>
            <a:r>
              <a:rPr lang="en-US" sz="1200" b="1" dirty="0" err="1"/>
              <a:t>Malioboro</a:t>
            </a:r>
            <a:r>
              <a:rPr lang="en-US" sz="1200" b="1" dirty="0"/>
              <a:t> No.16,Yogyakarta</a:t>
            </a:r>
            <a:r>
              <a:rPr lang="en-US" sz="1200" b="1" dirty="0">
                <a:solidFill>
                  <a:srgbClr val="FF0000"/>
                </a:solidFill>
              </a:rPr>
              <a:t> </a:t>
            </a:r>
            <a:endParaRPr lang="en-US" sz="1200" b="1" dirty="0"/>
          </a:p>
          <a:p>
            <a:pPr marL="228600" indent="-228600">
              <a:buAutoNum type="arabicPeriod"/>
            </a:pPr>
            <a:r>
              <a:rPr lang="en-US" sz="1200" b="1" dirty="0"/>
              <a:t>Terminal </a:t>
            </a:r>
            <a:r>
              <a:rPr lang="en-US" sz="1200" b="1" dirty="0" err="1"/>
              <a:t>Kedatangan</a:t>
            </a:r>
            <a:r>
              <a:rPr lang="en-US" sz="1200" b="1" dirty="0"/>
              <a:t> </a:t>
            </a:r>
            <a:r>
              <a:rPr lang="en-US" sz="1200" b="1" dirty="0" err="1"/>
              <a:t>Bandara</a:t>
            </a:r>
            <a:r>
              <a:rPr lang="en-US" sz="1200" b="1" dirty="0"/>
              <a:t> </a:t>
            </a:r>
            <a:r>
              <a:rPr lang="en-US" sz="1200" b="1" dirty="0" err="1"/>
              <a:t>Adisumarmo</a:t>
            </a:r>
            <a:r>
              <a:rPr lang="en-US" sz="1200" b="1" dirty="0"/>
              <a:t>, Surakarta</a:t>
            </a:r>
          </a:p>
          <a:p>
            <a:pPr marL="0" marR="0" lvl="0" indent="0" algn="just" defTabSz="957773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1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lumMod val="90000"/>
                  <a:lumOff val="10000"/>
                </a:schemeClr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5"/>
          <a:srcRect l="15171" t="10913" r="15108" b="19643"/>
          <a:stretch>
            <a:fillRect/>
          </a:stretch>
        </p:blipFill>
        <p:spPr bwMode="auto">
          <a:xfrm>
            <a:off x="5283202" y="3736847"/>
            <a:ext cx="4122055" cy="23083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6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noProof="0" dirty="0" smtClean="0"/>
              <a:t>31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733339" y="356461"/>
            <a:ext cx="5277495" cy="523220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id-ID" sz="2800" b="1" dirty="0" smtClean="0">
                <a:latin typeface="Tahoma" pitchFamily="34" charset="0"/>
                <a:ea typeface="Tahoma" pitchFamily="34" charset="0"/>
                <a:cs typeface="Tahoma" pitchFamily="34" charset="0"/>
              </a:rPr>
              <a:t>PELAYANAN PUBLIK</a:t>
            </a:r>
            <a:endParaRPr lang="en-US" sz="2800" b="1" dirty="0">
              <a:latin typeface="Tahoma" pitchFamily="34" charset="0"/>
              <a:ea typeface="Tahoma" pitchFamily="34" charset="0"/>
              <a:cs typeface="Tahoma" pitchFamily="34" charset="0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G:\Launching Central Java E-Tourism\page-7.jpg"/>
          <p:cNvPicPr>
            <a:picLocks noChangeAspect="1" noChangeArrowheads="1"/>
          </p:cNvPicPr>
          <p:nvPr/>
        </p:nvPicPr>
        <p:blipFill>
          <a:blip r:embed="rId2"/>
          <a:srcRect l="49896" t="13273" r="9553" b="76614"/>
          <a:stretch>
            <a:fillRect/>
          </a:stretch>
        </p:blipFill>
        <p:spPr bwMode="auto">
          <a:xfrm>
            <a:off x="1" y="352943"/>
            <a:ext cx="5100918" cy="7137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32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0000"/>
          <a:stretch/>
        </p:blipFill>
        <p:spPr>
          <a:xfrm>
            <a:off x="600537" y="1371600"/>
            <a:ext cx="3383087" cy="474681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1907" y="1371600"/>
            <a:ext cx="2160000" cy="468000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34729" y="1371600"/>
            <a:ext cx="2160000" cy="4680000"/>
          </a:xfrm>
          <a:prstGeom prst="rect">
            <a:avLst/>
          </a:prstGeom>
        </p:spPr>
      </p:pic>
    </p:spTree>
  </p:cSld>
  <p:clrMapOvr>
    <a:masterClrMapping/>
  </p:clrMapOvr>
  <p:transition>
    <p:wipe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40"/>
          <p:cNvSpPr/>
          <p:nvPr/>
        </p:nvSpPr>
        <p:spPr>
          <a:xfrm rot="2697406">
            <a:off x="435745" y="3734138"/>
            <a:ext cx="5610348" cy="3903878"/>
          </a:xfrm>
          <a:custGeom>
            <a:avLst/>
            <a:gdLst/>
            <a:ahLst/>
            <a:cxnLst/>
            <a:rect l="l" t="t" r="r" b="b"/>
            <a:pathLst>
              <a:path w="10623583" h="6480275">
                <a:moveTo>
                  <a:pt x="0" y="0"/>
                </a:moveTo>
                <a:lnTo>
                  <a:pt x="10623583" y="0"/>
                </a:lnTo>
                <a:lnTo>
                  <a:pt x="4133522" y="6480275"/>
                </a:lnTo>
                <a:lnTo>
                  <a:pt x="2273205" y="6480275"/>
                </a:lnTo>
                <a:lnTo>
                  <a:pt x="4375020" y="4381627"/>
                </a:lnTo>
                <a:close/>
              </a:path>
            </a:pathLst>
          </a:custGeom>
          <a:gradFill>
            <a:gsLst>
              <a:gs pos="0">
                <a:schemeClr val="tx2">
                  <a:alpha val="20000"/>
                </a:schemeClr>
              </a:gs>
              <a:gs pos="47000">
                <a:schemeClr val="tx2">
                  <a:alpha val="5000"/>
                </a:schemeClr>
              </a:gs>
              <a:gs pos="100000">
                <a:schemeClr val="accent1">
                  <a:tint val="23500"/>
                  <a:satMod val="160000"/>
                  <a:alpha val="0"/>
                </a:schemeClr>
              </a:gs>
            </a:gsLst>
            <a:lin ang="0" scaled="0"/>
          </a:gradFill>
          <a:ln>
            <a:noFill/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53639" tIns="26819" rIns="53639" bIns="26819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kumimoji="1" lang="ja-JP" altLang="en-US">
              <a:solidFill>
                <a:schemeClr val="accent6"/>
              </a:solidFill>
            </a:endParaRPr>
          </a:p>
        </p:txBody>
      </p:sp>
      <p:pic>
        <p:nvPicPr>
          <p:cNvPr id="3" name="図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0347" y="1715174"/>
            <a:ext cx="2014795" cy="4374291"/>
          </a:xfrm>
          <a:prstGeom prst="rect">
            <a:avLst/>
          </a:prstGeom>
        </p:spPr>
      </p:pic>
      <p:grpSp>
        <p:nvGrpSpPr>
          <p:cNvPr id="4" name="グループ化 29"/>
          <p:cNvGrpSpPr/>
          <p:nvPr/>
        </p:nvGrpSpPr>
        <p:grpSpPr>
          <a:xfrm>
            <a:off x="797660" y="3097593"/>
            <a:ext cx="4578381" cy="815219"/>
            <a:chOff x="1472475" y="4878614"/>
            <a:chExt cx="7586026" cy="1222828"/>
          </a:xfrm>
        </p:grpSpPr>
        <p:sp>
          <p:nvSpPr>
            <p:cNvPr id="5" name="正方形/長方形 7"/>
            <p:cNvSpPr/>
            <p:nvPr/>
          </p:nvSpPr>
          <p:spPr>
            <a:xfrm>
              <a:off x="1472475" y="4878614"/>
              <a:ext cx="6873239" cy="1222828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6" name="直角三角形 25"/>
            <p:cNvSpPr/>
            <p:nvPr/>
          </p:nvSpPr>
          <p:spPr>
            <a:xfrm>
              <a:off x="8345714" y="4878614"/>
              <a:ext cx="712787" cy="1222828"/>
            </a:xfrm>
            <a:prstGeom prst="rtTriangle">
              <a:avLst/>
            </a:prstGeom>
            <a:solidFill>
              <a:schemeClr val="accent3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7" name="グループ化 30"/>
          <p:cNvGrpSpPr/>
          <p:nvPr/>
        </p:nvGrpSpPr>
        <p:grpSpPr>
          <a:xfrm>
            <a:off x="797661" y="3912812"/>
            <a:ext cx="3613750" cy="815219"/>
            <a:chOff x="1472476" y="6101442"/>
            <a:chExt cx="6769589" cy="1222828"/>
          </a:xfrm>
        </p:grpSpPr>
        <p:sp>
          <p:nvSpPr>
            <p:cNvPr id="8" name="正方形/長方形 8"/>
            <p:cNvSpPr/>
            <p:nvPr/>
          </p:nvSpPr>
          <p:spPr>
            <a:xfrm>
              <a:off x="1472476" y="6101442"/>
              <a:ext cx="6060438" cy="1222828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9" name="直角三角形 26"/>
            <p:cNvSpPr/>
            <p:nvPr/>
          </p:nvSpPr>
          <p:spPr>
            <a:xfrm>
              <a:off x="7529278" y="6101442"/>
              <a:ext cx="712787" cy="1222828"/>
            </a:xfrm>
            <a:prstGeom prst="rtTriangle">
              <a:avLst/>
            </a:prstGeom>
            <a:solidFill>
              <a:schemeClr val="accent2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0" name="グループ化 31"/>
          <p:cNvGrpSpPr/>
          <p:nvPr/>
        </p:nvGrpSpPr>
        <p:grpSpPr>
          <a:xfrm>
            <a:off x="797659" y="4728031"/>
            <a:ext cx="5634671" cy="815219"/>
            <a:chOff x="1472476" y="7324270"/>
            <a:chExt cx="6134596" cy="1222828"/>
          </a:xfrm>
        </p:grpSpPr>
        <p:sp>
          <p:nvSpPr>
            <p:cNvPr id="11" name="正方形/長方形 9"/>
            <p:cNvSpPr/>
            <p:nvPr/>
          </p:nvSpPr>
          <p:spPr>
            <a:xfrm>
              <a:off x="1472476" y="7324270"/>
              <a:ext cx="5421809" cy="1222828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/>
            </a:p>
          </p:txBody>
        </p:sp>
        <p:sp>
          <p:nvSpPr>
            <p:cNvPr id="12" name="直角三角形 27"/>
            <p:cNvSpPr/>
            <p:nvPr/>
          </p:nvSpPr>
          <p:spPr>
            <a:xfrm>
              <a:off x="6894285" y="7324270"/>
              <a:ext cx="712787" cy="1222828"/>
            </a:xfrm>
            <a:prstGeom prst="rtTriangle">
              <a:avLst/>
            </a:prstGeom>
            <a:solidFill>
              <a:schemeClr val="accent5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grpSp>
        <p:nvGrpSpPr>
          <p:cNvPr id="13" name="グループ化 28"/>
          <p:cNvGrpSpPr/>
          <p:nvPr/>
        </p:nvGrpSpPr>
        <p:grpSpPr>
          <a:xfrm>
            <a:off x="797661" y="2282375"/>
            <a:ext cx="3774339" cy="815219"/>
            <a:chOff x="1472476" y="3655786"/>
            <a:chExt cx="8376374" cy="1222828"/>
          </a:xfrm>
        </p:grpSpPr>
        <p:sp>
          <p:nvSpPr>
            <p:cNvPr id="14" name="正方形/長方形 6"/>
            <p:cNvSpPr/>
            <p:nvPr/>
          </p:nvSpPr>
          <p:spPr>
            <a:xfrm>
              <a:off x="1472476" y="3655786"/>
              <a:ext cx="7663587" cy="122282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ja-JP" altLang="en-US">
                <a:solidFill>
                  <a:schemeClr val="accent1"/>
                </a:solidFill>
              </a:endParaRPr>
            </a:p>
          </p:txBody>
        </p:sp>
        <p:sp>
          <p:nvSpPr>
            <p:cNvPr id="15" name="直角三角形 24"/>
            <p:cNvSpPr/>
            <p:nvPr/>
          </p:nvSpPr>
          <p:spPr>
            <a:xfrm>
              <a:off x="9136063" y="3655786"/>
              <a:ext cx="712787" cy="1222828"/>
            </a:xfrm>
            <a:prstGeom prst="rtTriangle">
              <a:avLst/>
            </a:prstGeom>
            <a:solidFill>
              <a:schemeClr val="accent1"/>
            </a:solidFill>
            <a:ln>
              <a:noFill/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pPr algn="ctr"/>
              <a:endParaRPr kumimoji="1" lang="ja-JP" altLang="en-US">
                <a:solidFill>
                  <a:schemeClr val="accent6"/>
                </a:solidFill>
              </a:endParaRPr>
            </a:p>
          </p:txBody>
        </p:sp>
      </p:grpSp>
      <p:pic>
        <p:nvPicPr>
          <p:cNvPr id="16" name="図プレースホルダー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54" y="2498879"/>
            <a:ext cx="502876" cy="418220"/>
          </a:xfrm>
          <a:prstGeom prst="rect">
            <a:avLst/>
          </a:prstGeom>
          <a:effectLst/>
        </p:spPr>
      </p:pic>
      <p:pic>
        <p:nvPicPr>
          <p:cNvPr id="17" name="図プレースホルダー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54" y="3314097"/>
            <a:ext cx="502876" cy="418220"/>
          </a:xfrm>
          <a:prstGeom prst="rect">
            <a:avLst/>
          </a:prstGeom>
          <a:effectLst/>
        </p:spPr>
      </p:pic>
      <p:pic>
        <p:nvPicPr>
          <p:cNvPr id="18" name="図プレースホルダー 39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8554" y="4129316"/>
            <a:ext cx="502876" cy="418220"/>
          </a:xfrm>
          <a:prstGeom prst="rect">
            <a:avLst/>
          </a:prstGeom>
          <a:effectLst/>
        </p:spPr>
      </p:pic>
      <p:sp>
        <p:nvSpPr>
          <p:cNvPr id="20" name="テキスト ボックス 14"/>
          <p:cNvSpPr txBox="1"/>
          <p:nvPr/>
        </p:nvSpPr>
        <p:spPr>
          <a:xfrm>
            <a:off x="3293799" y="2358191"/>
            <a:ext cx="771969" cy="377327"/>
          </a:xfrm>
          <a:prstGeom prst="rect">
            <a:avLst/>
          </a:prstGeom>
          <a:noFill/>
        </p:spPr>
        <p:txBody>
          <a:bodyPr wrap="none" lIns="53639" tIns="26819" rIns="53639" bIns="26819" rtlCol="0">
            <a:spAutoFit/>
          </a:bodyPr>
          <a:lstStyle/>
          <a:p>
            <a:pPr algn="r"/>
            <a:r>
              <a:rPr lang="id-ID" altLang="ja-JP" sz="2100" i="1" dirty="0" smtClean="0">
                <a:solidFill>
                  <a:schemeClr val="bg1"/>
                </a:solidFill>
              </a:rPr>
              <a:t>1.531</a:t>
            </a:r>
            <a:endParaRPr lang="en-US" altLang="ja-JP" sz="2100" i="1" dirty="0">
              <a:solidFill>
                <a:schemeClr val="bg1"/>
              </a:solidFill>
            </a:endParaRPr>
          </a:p>
        </p:txBody>
      </p:sp>
      <p:sp>
        <p:nvSpPr>
          <p:cNvPr id="21" name="テキスト ボックス 15"/>
          <p:cNvSpPr txBox="1"/>
          <p:nvPr/>
        </p:nvSpPr>
        <p:spPr>
          <a:xfrm>
            <a:off x="3542644" y="2728688"/>
            <a:ext cx="523119" cy="269605"/>
          </a:xfrm>
          <a:prstGeom prst="rect">
            <a:avLst/>
          </a:prstGeom>
          <a:noFill/>
        </p:spPr>
        <p:txBody>
          <a:bodyPr wrap="none" lIns="53639" tIns="26819" rIns="53639" bIns="26819" rtlCol="0" anchor="ctr">
            <a:spAutoFit/>
          </a:bodyPr>
          <a:lstStyle/>
          <a:p>
            <a:pPr algn="r"/>
            <a:r>
              <a:rPr lang="en-US" altLang="ja-JP" sz="1400" dirty="0">
                <a:solidFill>
                  <a:schemeClr val="bg1"/>
                </a:solidFill>
              </a:rPr>
              <a:t>Likes</a:t>
            </a:r>
          </a:p>
        </p:txBody>
      </p:sp>
      <p:sp>
        <p:nvSpPr>
          <p:cNvPr id="22" name="テキスト ボックス 16"/>
          <p:cNvSpPr txBox="1"/>
          <p:nvPr/>
        </p:nvSpPr>
        <p:spPr>
          <a:xfrm>
            <a:off x="3524573" y="3175002"/>
            <a:ext cx="921049" cy="377327"/>
          </a:xfrm>
          <a:prstGeom prst="rect">
            <a:avLst/>
          </a:prstGeom>
          <a:noFill/>
        </p:spPr>
        <p:txBody>
          <a:bodyPr wrap="none" lIns="53639" tIns="26819" rIns="53639" bIns="26819" rtlCol="0">
            <a:spAutoFit/>
          </a:bodyPr>
          <a:lstStyle/>
          <a:p>
            <a:pPr algn="r"/>
            <a:r>
              <a:rPr lang="id-ID" altLang="ja-JP" sz="2100" i="1" dirty="0" smtClean="0">
                <a:solidFill>
                  <a:schemeClr val="bg1"/>
                </a:solidFill>
              </a:rPr>
              <a:t>18.525</a:t>
            </a:r>
            <a:endParaRPr lang="en-US" altLang="ja-JP" sz="2100" i="1" dirty="0">
              <a:solidFill>
                <a:schemeClr val="bg1"/>
              </a:solidFill>
            </a:endParaRPr>
          </a:p>
        </p:txBody>
      </p:sp>
      <p:sp>
        <p:nvSpPr>
          <p:cNvPr id="23" name="テキスト ボックス 17"/>
          <p:cNvSpPr txBox="1"/>
          <p:nvPr/>
        </p:nvSpPr>
        <p:spPr>
          <a:xfrm>
            <a:off x="3540980" y="3545500"/>
            <a:ext cx="904634" cy="269605"/>
          </a:xfrm>
          <a:prstGeom prst="rect">
            <a:avLst/>
          </a:prstGeom>
          <a:noFill/>
        </p:spPr>
        <p:txBody>
          <a:bodyPr wrap="none" lIns="53639" tIns="26819" rIns="53639" bIns="26819" rtlCol="0" anchor="ctr">
            <a:spAutoFit/>
          </a:bodyPr>
          <a:lstStyle/>
          <a:p>
            <a:pPr algn="r"/>
            <a:r>
              <a:rPr lang="en-US" altLang="ja-JP" sz="1400" dirty="0">
                <a:solidFill>
                  <a:schemeClr val="bg1"/>
                </a:solidFill>
              </a:rPr>
              <a:t>Followers</a:t>
            </a:r>
          </a:p>
        </p:txBody>
      </p:sp>
      <p:sp>
        <p:nvSpPr>
          <p:cNvPr id="25" name="テキスト ボックス 19"/>
          <p:cNvSpPr txBox="1"/>
          <p:nvPr/>
        </p:nvSpPr>
        <p:spPr>
          <a:xfrm>
            <a:off x="2910857" y="4365564"/>
            <a:ext cx="1086157" cy="269605"/>
          </a:xfrm>
          <a:prstGeom prst="rect">
            <a:avLst/>
          </a:prstGeom>
          <a:noFill/>
        </p:spPr>
        <p:txBody>
          <a:bodyPr wrap="none" lIns="53639" tIns="26819" rIns="53639" bIns="26819" rtlCol="0" anchor="ctr">
            <a:spAutoFit/>
          </a:bodyPr>
          <a:lstStyle/>
          <a:p>
            <a:pPr algn="r"/>
            <a:r>
              <a:rPr lang="en-US" altLang="ja-JP" sz="1400" dirty="0">
                <a:solidFill>
                  <a:schemeClr val="bg1"/>
                </a:solidFill>
              </a:rPr>
              <a:t>Subscribers</a:t>
            </a:r>
          </a:p>
        </p:txBody>
      </p:sp>
      <p:sp>
        <p:nvSpPr>
          <p:cNvPr id="26" name="テキスト ボックス 20"/>
          <p:cNvSpPr txBox="1"/>
          <p:nvPr/>
        </p:nvSpPr>
        <p:spPr>
          <a:xfrm>
            <a:off x="3222533" y="4814803"/>
            <a:ext cx="921049" cy="377327"/>
          </a:xfrm>
          <a:prstGeom prst="rect">
            <a:avLst/>
          </a:prstGeom>
          <a:noFill/>
        </p:spPr>
        <p:txBody>
          <a:bodyPr wrap="none" lIns="53639" tIns="26819" rIns="53639" bIns="26819" rtlCol="0">
            <a:spAutoFit/>
          </a:bodyPr>
          <a:lstStyle/>
          <a:p>
            <a:pPr algn="r"/>
            <a:r>
              <a:rPr lang="id-ID" altLang="ja-JP" sz="2100" i="1" dirty="0" smtClean="0">
                <a:solidFill>
                  <a:schemeClr val="bg1"/>
                </a:solidFill>
              </a:rPr>
              <a:t>25.850</a:t>
            </a:r>
            <a:endParaRPr lang="en-US" altLang="ja-JP" sz="2100" i="1" dirty="0">
              <a:solidFill>
                <a:schemeClr val="bg1"/>
              </a:solidFill>
            </a:endParaRPr>
          </a:p>
        </p:txBody>
      </p:sp>
      <p:sp>
        <p:nvSpPr>
          <p:cNvPr id="27" name="テキスト ボックス 21"/>
          <p:cNvSpPr txBox="1"/>
          <p:nvPr/>
        </p:nvSpPr>
        <p:spPr>
          <a:xfrm>
            <a:off x="3238939" y="5185300"/>
            <a:ext cx="904634" cy="269605"/>
          </a:xfrm>
          <a:prstGeom prst="rect">
            <a:avLst/>
          </a:prstGeom>
          <a:noFill/>
        </p:spPr>
        <p:txBody>
          <a:bodyPr wrap="none" lIns="53639" tIns="26819" rIns="53639" bIns="26819" rtlCol="0" anchor="ctr">
            <a:spAutoFit/>
          </a:bodyPr>
          <a:lstStyle/>
          <a:p>
            <a:pPr algn="r"/>
            <a:r>
              <a:rPr lang="en-US" altLang="ja-JP" sz="1400" dirty="0">
                <a:solidFill>
                  <a:schemeClr val="bg1"/>
                </a:solidFill>
              </a:rPr>
              <a:t>Followers</a:t>
            </a:r>
          </a:p>
        </p:txBody>
      </p:sp>
      <p:pic>
        <p:nvPicPr>
          <p:cNvPr id="28" name="図 22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592813" y="1715173"/>
            <a:ext cx="121949" cy="4374291"/>
          </a:xfrm>
          <a:prstGeom prst="rect">
            <a:avLst/>
          </a:prstGeom>
        </p:spPr>
      </p:pic>
      <p:pic>
        <p:nvPicPr>
          <p:cNvPr id="29" name="図 23"/>
          <p:cNvPicPr>
            <a:picLocks noChangeAspect="1"/>
          </p:cNvPicPr>
          <p:nvPr/>
        </p:nvPicPr>
        <p:blipFill rotWithShape="1"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670349" y="1715173"/>
            <a:ext cx="127312" cy="4374291"/>
          </a:xfrm>
          <a:prstGeom prst="rect">
            <a:avLst/>
          </a:prstGeom>
        </p:spPr>
      </p:pic>
      <p:sp>
        <p:nvSpPr>
          <p:cNvPr id="31" name="TextBox 30"/>
          <p:cNvSpPr txBox="1"/>
          <p:nvPr/>
        </p:nvSpPr>
        <p:spPr>
          <a:xfrm>
            <a:off x="914400" y="624841"/>
            <a:ext cx="5547360" cy="769441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2400" b="1" dirty="0"/>
              <a:t>PEMANFAATAN MEDIA SOSIAL </a:t>
            </a:r>
            <a:r>
              <a:rPr lang="en-US" sz="2000" b="1" dirty="0"/>
              <a:t>DISPORAPAR PROVINSI JAWA TENGAH</a:t>
            </a:r>
          </a:p>
        </p:txBody>
      </p:sp>
      <p:pic>
        <p:nvPicPr>
          <p:cNvPr id="34" name="Picture 2" descr="D:\instagram-icon-logo-vector-download.png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1326963" y="4940135"/>
            <a:ext cx="411401" cy="411804"/>
          </a:xfrm>
          <a:prstGeom prst="rect">
            <a:avLst/>
          </a:prstGeom>
          <a:noFill/>
        </p:spPr>
      </p:pic>
      <p:sp>
        <p:nvSpPr>
          <p:cNvPr id="35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6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33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2" name="テキスト ボックス 20"/>
          <p:cNvSpPr txBox="1"/>
          <p:nvPr/>
        </p:nvSpPr>
        <p:spPr>
          <a:xfrm>
            <a:off x="3279893" y="3989740"/>
            <a:ext cx="555564" cy="377327"/>
          </a:xfrm>
          <a:prstGeom prst="rect">
            <a:avLst/>
          </a:prstGeom>
          <a:noFill/>
        </p:spPr>
        <p:txBody>
          <a:bodyPr wrap="none" lIns="53639" tIns="26819" rIns="53639" bIns="26819" rtlCol="0">
            <a:spAutoFit/>
          </a:bodyPr>
          <a:lstStyle/>
          <a:p>
            <a:pPr algn="r"/>
            <a:r>
              <a:rPr lang="id-ID" altLang="ja-JP" sz="2100" i="1" dirty="0" smtClean="0">
                <a:solidFill>
                  <a:schemeClr val="bg1"/>
                </a:solidFill>
              </a:rPr>
              <a:t>305</a:t>
            </a:r>
            <a:endParaRPr lang="en-US" altLang="ja-JP" sz="2100" i="1" dirty="0">
              <a:solidFill>
                <a:schemeClr val="bg1"/>
              </a:solidFill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75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decel="100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decel="100000" fill="hold" grpId="0" nodeType="withEffect">
                                  <p:stCondLst>
                                    <p:cond delay="3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2100"/>
                            </p:stCondLst>
                            <p:childTnLst>
                              <p:par>
                                <p:cTn id="36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950"/>
                            </p:stCondLst>
                            <p:childTnLst>
                              <p:par>
                                <p:cTn id="53" presetID="2" presetClass="entr" presetSubtype="8" decel="10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3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4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29" presetClass="entr" presetSubtype="0" fill="hold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6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2" presetClass="entr" presetSubtype="8" decel="100000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0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1" dur="7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2" presetClass="entr" presetSubtype="8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0" grpId="0"/>
      <p:bldP spid="21" grpId="0"/>
      <p:bldP spid="22" grpId="0"/>
      <p:bldP spid="23" grpId="0"/>
      <p:bldP spid="25" grpId="0"/>
      <p:bldP spid="26" grpId="0"/>
      <p:bldP spid="27" grpId="0"/>
      <p:bldP spid="32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14400" y="503818"/>
            <a:ext cx="5547360" cy="769441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2400" b="1" dirty="0"/>
              <a:t>INTERAKSI MEDIA SOSIAL </a:t>
            </a:r>
            <a:r>
              <a:rPr lang="en-US" sz="2000" b="1" dirty="0"/>
              <a:t>DISPORAPAR PROVINSI JAWA TENGAH</a:t>
            </a:r>
          </a:p>
        </p:txBody>
      </p:sp>
      <p:sp>
        <p:nvSpPr>
          <p:cNvPr id="5" name="Title 1"/>
          <p:cNvSpPr txBox="1">
            <a:spLocks/>
          </p:cNvSpPr>
          <p:nvPr/>
        </p:nvSpPr>
        <p:spPr bwMode="auto">
          <a:xfrm>
            <a:off x="4143825" y="4330699"/>
            <a:ext cx="2416632" cy="996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/>
            <a:r>
              <a:rPr lang="en-US" sz="1400" b="1" dirty="0" err="1">
                <a:latin typeface="Arial" charset="0"/>
              </a:rPr>
              <a:t>Kuis</a:t>
            </a:r>
            <a:r>
              <a:rPr lang="en-US" sz="1400" b="1" dirty="0">
                <a:latin typeface="Arial" charset="0"/>
              </a:rPr>
              <a:t> </a:t>
            </a:r>
            <a:r>
              <a:rPr lang="en-US" sz="1400" b="1" dirty="0" err="1">
                <a:latin typeface="Arial" charset="0"/>
              </a:rPr>
              <a:t>Berhadiah</a:t>
            </a:r>
            <a:r>
              <a:rPr lang="en-US" sz="1400" b="1" dirty="0">
                <a:latin typeface="Arial" charset="0"/>
              </a:rPr>
              <a:t> </a:t>
            </a:r>
            <a:r>
              <a:rPr lang="en-US" sz="1400" b="1" dirty="0" err="1">
                <a:latin typeface="Arial" charset="0"/>
              </a:rPr>
              <a:t>Bahan</a:t>
            </a:r>
            <a:r>
              <a:rPr lang="en-US" sz="1400" b="1" dirty="0">
                <a:latin typeface="Arial" charset="0"/>
              </a:rPr>
              <a:t> </a:t>
            </a:r>
            <a:r>
              <a:rPr lang="en-US" sz="1400" b="1" dirty="0" err="1">
                <a:latin typeface="Arial" charset="0"/>
              </a:rPr>
              <a:t>Informasi</a:t>
            </a:r>
            <a:r>
              <a:rPr lang="en-US" sz="1400" b="1" dirty="0">
                <a:latin typeface="Arial" charset="0"/>
              </a:rPr>
              <a:t> </a:t>
            </a:r>
            <a:r>
              <a:rPr lang="en-US" sz="1400" b="1" dirty="0" err="1">
                <a:latin typeface="Arial" charset="0"/>
              </a:rPr>
              <a:t>dan</a:t>
            </a:r>
            <a:r>
              <a:rPr lang="en-US" sz="1400" b="1" dirty="0">
                <a:latin typeface="Arial" charset="0"/>
              </a:rPr>
              <a:t> </a:t>
            </a:r>
            <a:r>
              <a:rPr lang="en-US" sz="1400" b="1" dirty="0" err="1">
                <a:latin typeface="Arial" charset="0"/>
              </a:rPr>
              <a:t>Promosi</a:t>
            </a:r>
            <a:r>
              <a:rPr lang="en-US" sz="1400" b="1" dirty="0">
                <a:latin typeface="Arial" charset="0"/>
              </a:rPr>
              <a:t> </a:t>
            </a:r>
            <a:r>
              <a:rPr lang="en-US" sz="1400" b="1" dirty="0" err="1">
                <a:latin typeface="Arial" charset="0"/>
              </a:rPr>
              <a:t>Pariwisata</a:t>
            </a:r>
            <a:r>
              <a:rPr lang="en-US" sz="1400" b="1" dirty="0">
                <a:latin typeface="Arial" charset="0"/>
              </a:rPr>
              <a:t> </a:t>
            </a:r>
            <a:r>
              <a:rPr lang="en-US" sz="1400" b="1" dirty="0" err="1">
                <a:latin typeface="Arial" charset="0"/>
              </a:rPr>
              <a:t>Jawa</a:t>
            </a:r>
            <a:r>
              <a:rPr lang="en-US" sz="1400" b="1" dirty="0">
                <a:latin typeface="Arial" charset="0"/>
              </a:rPr>
              <a:t> Tengah</a:t>
            </a:r>
          </a:p>
        </p:txBody>
      </p:sp>
      <p:pic>
        <p:nvPicPr>
          <p:cNvPr id="6" name="Picture 2" descr="D:\2016 SARANA PEMASARAN\E. LAIN-LAIN\PPID 2016\PAPARAN PPID\#kuisbulanseptember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317999" y="1578655"/>
            <a:ext cx="201295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Picture 4" descr="D:\2016 SARANA PEMASARAN\E. LAIN-LAIN\PPID 2016\PAPARAN PPID\#kuisbulanjuli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6491513" y="1569357"/>
            <a:ext cx="2264244" cy="23785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9" name="Picture 5" descr="D:\2016 SARANA PEMASARAN\E. LAIN-LAIN\PPID 2016\PAPARAN PPID\#kuisbulanmei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645048" y="3989387"/>
            <a:ext cx="2012950" cy="24622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8" name="Picture 2" descr="C:\Users\green\Downloads\Unconfirmed 527950.jpeg"/>
          <p:cNvPicPr>
            <a:picLocks noChangeAspect="1" noChangeArrowheads="1"/>
          </p:cNvPicPr>
          <p:nvPr/>
        </p:nvPicPr>
        <p:blipFill>
          <a:blip r:embed="rId5"/>
          <a:srcRect t="3929"/>
          <a:stretch>
            <a:fillRect/>
          </a:stretch>
        </p:blipFill>
        <p:spPr bwMode="auto">
          <a:xfrm>
            <a:off x="886280" y="1371599"/>
            <a:ext cx="3059331" cy="5225143"/>
          </a:xfrm>
          <a:prstGeom prst="rect">
            <a:avLst/>
          </a:prstGeom>
          <a:noFill/>
        </p:spPr>
      </p:pic>
      <p:sp>
        <p:nvSpPr>
          <p:cNvPr id="12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3</a:t>
            </a:r>
            <a:r>
              <a:rPr lang="id-ID" altLang="ja-JP" sz="1800" dirty="0" smtClean="0"/>
              <a:t>4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14400" y="396242"/>
            <a:ext cx="5234315" cy="1015663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id-ID" sz="2000" b="1" dirty="0" smtClean="0"/>
              <a:t>PENYAMPAIAN INFORMASI</a:t>
            </a:r>
          </a:p>
          <a:p>
            <a:r>
              <a:rPr lang="id-ID" sz="2000" b="1" dirty="0" smtClean="0"/>
              <a:t>MELALUI VLOG (VIDEO BLOG)</a:t>
            </a:r>
            <a:endParaRPr lang="id-ID" sz="2000" b="1" dirty="0"/>
          </a:p>
          <a:p>
            <a:r>
              <a:rPr lang="en-US" sz="1800" b="1" dirty="0" smtClean="0"/>
              <a:t>DISPORAPAR </a:t>
            </a:r>
            <a:r>
              <a:rPr lang="en-US" sz="1800" b="1" dirty="0"/>
              <a:t>PROVINSI JAWA TENGAH</a:t>
            </a:r>
          </a:p>
        </p:txBody>
      </p:sp>
      <p:sp>
        <p:nvSpPr>
          <p:cNvPr id="12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 smtClean="0"/>
              <a:t>35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183" y="1619192"/>
            <a:ext cx="2524985" cy="44888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730" y="1625764"/>
            <a:ext cx="2524985" cy="44888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15953" y="1613649"/>
            <a:ext cx="2526365" cy="4491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4819705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TextBox 30"/>
          <p:cNvSpPr txBox="1"/>
          <p:nvPr/>
        </p:nvSpPr>
        <p:spPr>
          <a:xfrm>
            <a:off x="914400" y="396242"/>
            <a:ext cx="5234315" cy="707886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id-ID" sz="2000" b="1" dirty="0" smtClean="0"/>
              <a:t>PENYAMPAIAN INFORMASI</a:t>
            </a:r>
          </a:p>
          <a:p>
            <a:r>
              <a:rPr lang="id-ID" sz="2000" b="1" dirty="0" smtClean="0"/>
              <a:t>MELALUI INFOGRAFIS</a:t>
            </a:r>
            <a:endParaRPr lang="id-ID" sz="2000" b="1" dirty="0"/>
          </a:p>
        </p:txBody>
      </p:sp>
      <p:sp>
        <p:nvSpPr>
          <p:cNvPr id="12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3</a:t>
            </a:r>
            <a:r>
              <a:rPr lang="id-ID" altLang="ja-JP" sz="1800" dirty="0" smtClean="0"/>
              <a:t>6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19" y="1181490"/>
            <a:ext cx="2239793" cy="2416074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252" y="3803751"/>
            <a:ext cx="2239793" cy="2416074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56252" y="1211704"/>
            <a:ext cx="2239793" cy="241607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4919" y="3804095"/>
            <a:ext cx="2239793" cy="241607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26" y="3803769"/>
            <a:ext cx="2422413" cy="241646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94626" y="1190571"/>
            <a:ext cx="2414226" cy="24164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8749856"/>
      </p:ext>
    </p:extLst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itle 1"/>
          <p:cNvSpPr txBox="1">
            <a:spLocks/>
          </p:cNvSpPr>
          <p:nvPr/>
        </p:nvSpPr>
        <p:spPr bwMode="auto">
          <a:xfrm>
            <a:off x="703945" y="927423"/>
            <a:ext cx="7254789" cy="6366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r>
              <a:rPr lang="en-US" sz="1800" dirty="0" err="1"/>
              <a:t>Buku</a:t>
            </a:r>
            <a:r>
              <a:rPr lang="en-US" sz="1800" dirty="0"/>
              <a:t> </a:t>
            </a:r>
            <a:r>
              <a:rPr lang="en-US" sz="1800" dirty="0" err="1"/>
              <a:t>dan</a:t>
            </a:r>
            <a:r>
              <a:rPr lang="en-US" sz="1800" dirty="0"/>
              <a:t> </a:t>
            </a:r>
            <a:r>
              <a:rPr lang="en-US" sz="1800" dirty="0" err="1"/>
              <a:t>Brosur</a:t>
            </a:r>
            <a:r>
              <a:rPr lang="en-US" sz="1800" dirty="0"/>
              <a:t> </a:t>
            </a:r>
            <a:r>
              <a:rPr lang="en-US" sz="1800" dirty="0" err="1"/>
              <a:t>Elektronik</a:t>
            </a:r>
            <a:r>
              <a:rPr lang="en-US" sz="1800" dirty="0"/>
              <a:t> </a:t>
            </a:r>
            <a:r>
              <a:rPr lang="en-US" sz="1800" dirty="0" err="1"/>
              <a:t>dapat</a:t>
            </a:r>
            <a:r>
              <a:rPr lang="en-US" sz="1800" dirty="0"/>
              <a:t> </a:t>
            </a:r>
            <a:r>
              <a:rPr lang="en-US" sz="1800" dirty="0" err="1"/>
              <a:t>diunduh</a:t>
            </a:r>
            <a:r>
              <a:rPr lang="en-US" sz="1800" dirty="0"/>
              <a:t> </a:t>
            </a:r>
            <a:r>
              <a:rPr lang="en-US" sz="1800" dirty="0" err="1"/>
              <a:t>secara</a:t>
            </a:r>
            <a:r>
              <a:rPr lang="en-US" sz="1800" dirty="0"/>
              <a:t> gratis </a:t>
            </a:r>
          </a:p>
          <a:p>
            <a:r>
              <a:rPr lang="en-US" sz="1800" dirty="0" err="1"/>
              <a:t>melalui</a:t>
            </a:r>
            <a:r>
              <a:rPr lang="en-US" sz="1800" dirty="0"/>
              <a:t> </a:t>
            </a:r>
            <a:r>
              <a:rPr lang="en-US" sz="1800" i="1" dirty="0" err="1"/>
              <a:t>shortlink</a:t>
            </a:r>
            <a:r>
              <a:rPr lang="en-US" sz="1800" i="1" dirty="0"/>
              <a:t> </a:t>
            </a:r>
            <a:r>
              <a:rPr lang="en-US" sz="1800" dirty="0"/>
              <a:t>yang </a:t>
            </a:r>
            <a:r>
              <a:rPr lang="en-US" sz="1800" dirty="0" err="1"/>
              <a:t>mudah</a:t>
            </a:r>
            <a:r>
              <a:rPr lang="en-US" sz="1800" dirty="0"/>
              <a:t> </a:t>
            </a:r>
            <a:r>
              <a:rPr lang="en-US" sz="1800" dirty="0" err="1"/>
              <a:t>diingat</a:t>
            </a:r>
            <a:r>
              <a:rPr lang="en-US" sz="1800" dirty="0"/>
              <a:t>.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92963" y="419422"/>
            <a:ext cx="5547360" cy="461665"/>
          </a:xfrm>
          <a:prstGeom prst="rect">
            <a:avLst/>
          </a:prstGeom>
          <a:noFill/>
        </p:spPr>
        <p:txBody>
          <a:bodyPr wrap="square" lIns="91439" tIns="45720" rIns="91439" bIns="45720" rtlCol="0">
            <a:spAutoFit/>
          </a:bodyPr>
          <a:lstStyle/>
          <a:p>
            <a:r>
              <a:rPr lang="en-US" sz="2400" b="1" dirty="0"/>
              <a:t>E-BOOK / E-BROCHURE</a:t>
            </a:r>
            <a:endParaRPr lang="en-US" sz="2000" b="1" dirty="0"/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0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3</a:t>
            </a:r>
            <a:r>
              <a:rPr lang="id-ID" altLang="ja-JP" sz="1800" dirty="0" smtClean="0"/>
              <a:t>7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076" y="1680957"/>
            <a:ext cx="3570306" cy="251316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62737" y="3674178"/>
            <a:ext cx="3723129" cy="2643666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7046"/>
          <a:stretch/>
        </p:blipFill>
        <p:spPr>
          <a:xfrm>
            <a:off x="4798139" y="1933385"/>
            <a:ext cx="4812085" cy="352612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607193" y="963301"/>
            <a:ext cx="854633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800" b="1" dirty="0" err="1">
                <a:cs typeface="Arial" pitchFamily="34" charset="0"/>
              </a:rPr>
              <a:t>Perjanjian</a:t>
            </a:r>
            <a:r>
              <a:rPr lang="en-US" sz="1800" b="1" dirty="0">
                <a:cs typeface="Arial" pitchFamily="34" charset="0"/>
              </a:rPr>
              <a:t> </a:t>
            </a:r>
            <a:r>
              <a:rPr lang="en-US" sz="1800" b="1" dirty="0" err="1">
                <a:cs typeface="Arial" pitchFamily="34" charset="0"/>
              </a:rPr>
              <a:t>Kerjasama</a:t>
            </a:r>
            <a:r>
              <a:rPr lang="en-US" sz="1800" b="1" dirty="0">
                <a:cs typeface="Arial" pitchFamily="34" charset="0"/>
              </a:rPr>
              <a:t> </a:t>
            </a:r>
            <a:r>
              <a:rPr lang="en-US" sz="1800" b="1" dirty="0" err="1">
                <a:cs typeface="Arial" pitchFamily="34" charset="0"/>
              </a:rPr>
              <a:t>Disporapar</a:t>
            </a:r>
            <a:r>
              <a:rPr lang="en-US" sz="1800" b="1" dirty="0">
                <a:cs typeface="Arial" pitchFamily="34" charset="0"/>
              </a:rPr>
              <a:t> </a:t>
            </a:r>
            <a:r>
              <a:rPr lang="en-US" sz="1800" b="1" dirty="0" err="1">
                <a:cs typeface="Arial" pitchFamily="34" charset="0"/>
              </a:rPr>
              <a:t>Provinsi</a:t>
            </a:r>
            <a:r>
              <a:rPr lang="en-US" sz="1800" b="1" dirty="0">
                <a:cs typeface="Arial" pitchFamily="34" charset="0"/>
              </a:rPr>
              <a:t>  </a:t>
            </a:r>
            <a:r>
              <a:rPr lang="en-US" sz="1800" b="1" dirty="0" err="1">
                <a:cs typeface="Arial" pitchFamily="34" charset="0"/>
              </a:rPr>
              <a:t>Jawa</a:t>
            </a:r>
            <a:r>
              <a:rPr lang="en-US" sz="1800" b="1" dirty="0">
                <a:cs typeface="Arial" pitchFamily="34" charset="0"/>
              </a:rPr>
              <a:t> </a:t>
            </a:r>
            <a:r>
              <a:rPr lang="en-US" sz="1800" b="1" dirty="0" err="1" smtClean="0">
                <a:cs typeface="Arial" pitchFamily="34" charset="0"/>
              </a:rPr>
              <a:t>Tenga</a:t>
            </a:r>
            <a:r>
              <a:rPr lang="id-ID" sz="1800" b="1" dirty="0" smtClean="0">
                <a:cs typeface="Arial" pitchFamily="34" charset="0"/>
              </a:rPr>
              <a:t>h</a:t>
            </a:r>
            <a:endParaRPr lang="en-US" sz="1800" b="1" dirty="0">
              <a:cs typeface="Arial" pitchFamily="34" charset="0"/>
            </a:endParaRPr>
          </a:p>
        </p:txBody>
      </p:sp>
      <p:sp>
        <p:nvSpPr>
          <p:cNvPr id="8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3</a:t>
            </a:r>
            <a:r>
              <a:rPr kumimoji="1" lang="id-ID" altLang="ja-JP" sz="18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8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192" y="1697602"/>
            <a:ext cx="2737765" cy="410825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8597" y="1697602"/>
            <a:ext cx="2676289" cy="41082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97226" y="1697602"/>
            <a:ext cx="2706074" cy="4108252"/>
          </a:xfrm>
          <a:prstGeom prst="rect">
            <a:avLst/>
          </a:prstGeom>
        </p:spPr>
      </p:pic>
    </p:spTree>
  </p:cSld>
  <p:clrMapOvr>
    <a:masterClrMapping/>
  </p:clrMapOvr>
  <p:transition>
    <p:wipe dir="r"/>
  </p:transition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0" y="0"/>
            <a:ext cx="9906000" cy="5862918"/>
          </a:xfrm>
          <a:prstGeom prst="rect">
            <a:avLst/>
          </a:pr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en-US"/>
          </a:p>
        </p:txBody>
      </p:sp>
      <p:pic>
        <p:nvPicPr>
          <p:cNvPr id="21" name="図プレースホルダー 24"/>
          <p:cNvPicPr>
            <a:picLocks noGrp="1" noChangeAspect="1"/>
          </p:cNvPicPr>
          <p:nvPr>
            <p:ph type="pic" sz="quarter" idx="4294967295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14" r="16114"/>
          <a:stretch>
            <a:fillRect/>
          </a:stretch>
        </p:blipFill>
        <p:spPr>
          <a:xfrm>
            <a:off x="4326166" y="3048290"/>
            <a:ext cx="552341" cy="552341"/>
          </a:xfrm>
          <a:prstGeom prst="rect">
            <a:avLst/>
          </a:prstGeom>
        </p:spPr>
      </p:pic>
      <p:sp>
        <p:nvSpPr>
          <p:cNvPr id="22" name="テキスト プレースホルダー 5"/>
          <p:cNvSpPr>
            <a:spLocks noGrp="1"/>
          </p:cNvSpPr>
          <p:nvPr>
            <p:ph type="body" sz="quarter" idx="4294967295"/>
          </p:nvPr>
        </p:nvSpPr>
        <p:spPr>
          <a:xfrm>
            <a:off x="4991994" y="3058158"/>
            <a:ext cx="3873036" cy="1068999"/>
          </a:xfrm>
          <a:prstGeom prst="rect">
            <a:avLst/>
          </a:prstGeom>
        </p:spPr>
        <p:txBody>
          <a:bodyPr>
            <a:normAutofit lnSpcReduction="10000"/>
          </a:bodyPr>
          <a:lstStyle/>
          <a:p>
            <a:pPr>
              <a:lnSpc>
                <a:spcPct val="100000"/>
              </a:lnSpc>
            </a:pPr>
            <a:r>
              <a:rPr lang="en-US" altLang="ja-JP" dirty="0">
                <a:solidFill>
                  <a:schemeClr val="bg1"/>
                </a:solidFill>
              </a:rPr>
              <a:t>DINAS KEPEMUDAAN OLAHRAGA DAN PARIWISATA PROVINSI JAWA TENGAH</a:t>
            </a:r>
          </a:p>
          <a:p>
            <a:pPr>
              <a:lnSpc>
                <a:spcPct val="100000"/>
              </a:lnSpc>
            </a:pPr>
            <a:r>
              <a:rPr lang="en-US" altLang="ja-JP" dirty="0">
                <a:solidFill>
                  <a:schemeClr val="bg1"/>
                </a:solidFill>
              </a:rPr>
              <a:t>Jl. </a:t>
            </a:r>
            <a:r>
              <a:rPr lang="en-US" altLang="ja-JP" dirty="0" err="1">
                <a:solidFill>
                  <a:schemeClr val="bg1"/>
                </a:solidFill>
              </a:rPr>
              <a:t>Ki</a:t>
            </a:r>
            <a:r>
              <a:rPr lang="en-US" altLang="ja-JP" dirty="0">
                <a:solidFill>
                  <a:schemeClr val="bg1"/>
                </a:solidFill>
              </a:rPr>
              <a:t> </a:t>
            </a:r>
            <a:r>
              <a:rPr lang="en-US" altLang="ja-JP" dirty="0" err="1">
                <a:solidFill>
                  <a:schemeClr val="bg1"/>
                </a:solidFill>
              </a:rPr>
              <a:t>Mangunsarkoro</a:t>
            </a:r>
            <a:r>
              <a:rPr lang="en-US" altLang="ja-JP" dirty="0">
                <a:solidFill>
                  <a:schemeClr val="bg1"/>
                </a:solidFill>
              </a:rPr>
              <a:t> No.12 Semarang</a:t>
            </a:r>
          </a:p>
          <a:p>
            <a:pPr>
              <a:lnSpc>
                <a:spcPct val="100000"/>
              </a:lnSpc>
            </a:pPr>
            <a:r>
              <a:rPr lang="en-US" altLang="ja-JP" dirty="0">
                <a:solidFill>
                  <a:schemeClr val="bg1"/>
                </a:solidFill>
              </a:rPr>
              <a:t>www.disporapar.jatengprov.go.id</a:t>
            </a:r>
          </a:p>
        </p:txBody>
      </p:sp>
      <p:pic>
        <p:nvPicPr>
          <p:cNvPr id="23" name="図プレースホルダー 17"/>
          <p:cNvPicPr>
            <a:picLocks noGrp="1" noChangeAspect="1"/>
          </p:cNvPicPr>
          <p:nvPr>
            <p:ph type="pic" sz="quarter" idx="4294967295"/>
          </p:nvPr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1" r="16211"/>
          <a:stretch>
            <a:fillRect/>
          </a:stretch>
        </p:blipFill>
        <p:spPr>
          <a:xfrm>
            <a:off x="4372661" y="4052584"/>
            <a:ext cx="552341" cy="552341"/>
          </a:xfrm>
          <a:prstGeom prst="rect">
            <a:avLst/>
          </a:prstGeom>
        </p:spPr>
      </p:pic>
      <p:sp>
        <p:nvSpPr>
          <p:cNvPr id="24" name="テキスト プレースホルダー 7"/>
          <p:cNvSpPr>
            <a:spLocks noGrp="1"/>
          </p:cNvSpPr>
          <p:nvPr>
            <p:ph type="body" sz="quarter" idx="4294967295"/>
          </p:nvPr>
        </p:nvSpPr>
        <p:spPr>
          <a:xfrm>
            <a:off x="4936767" y="4190070"/>
            <a:ext cx="1921233" cy="431358"/>
          </a:xfrm>
          <a:prstGeom prst="rect">
            <a:avLst/>
          </a:prstGeom>
        </p:spPr>
        <p:txBody>
          <a:bodyPr>
            <a:normAutofit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@</a:t>
            </a:r>
            <a:r>
              <a:rPr lang="en-US" altLang="ja-JP" dirty="0" err="1" smtClean="0">
                <a:solidFill>
                  <a:schemeClr val="bg1"/>
                </a:solidFill>
              </a:rPr>
              <a:t>disporapar</a:t>
            </a:r>
            <a:r>
              <a:rPr lang="id-ID" altLang="ja-JP" dirty="0" smtClean="0">
                <a:solidFill>
                  <a:schemeClr val="bg1"/>
                </a:solidFill>
              </a:rPr>
              <a:t>.</a:t>
            </a:r>
            <a:r>
              <a:rPr lang="en-US" altLang="ja-JP" dirty="0" err="1" smtClean="0">
                <a:solidFill>
                  <a:schemeClr val="bg1"/>
                </a:solidFill>
              </a:rPr>
              <a:t>jateng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25" name="図プレースホルダー 18"/>
          <p:cNvPicPr>
            <a:picLocks noGrp="1" noChangeAspect="1"/>
          </p:cNvPicPr>
          <p:nvPr>
            <p:ph type="pic" sz="quarter" idx="4294967295"/>
          </p:nvPr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211" r="16211"/>
          <a:stretch>
            <a:fillRect/>
          </a:stretch>
        </p:blipFill>
        <p:spPr>
          <a:xfrm>
            <a:off x="7249318" y="4111227"/>
            <a:ext cx="552341" cy="552341"/>
          </a:xfrm>
          <a:prstGeom prst="rect">
            <a:avLst/>
          </a:prstGeom>
        </p:spPr>
      </p:pic>
      <p:sp>
        <p:nvSpPr>
          <p:cNvPr id="26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7813424" y="4199285"/>
            <a:ext cx="2092576" cy="44685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@</a:t>
            </a:r>
            <a:r>
              <a:rPr kumimoji="1" lang="en-US" altLang="ja-JP" dirty="0" err="1">
                <a:solidFill>
                  <a:schemeClr val="bg1"/>
                </a:solidFill>
              </a:rPr>
              <a:t>disporaparjtg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27" name="テキスト プレースホルダー 11"/>
          <p:cNvSpPr>
            <a:spLocks noGrp="1"/>
          </p:cNvSpPr>
          <p:nvPr>
            <p:ph type="body" sz="quarter" idx="4294967295"/>
          </p:nvPr>
        </p:nvSpPr>
        <p:spPr>
          <a:xfrm>
            <a:off x="4921267" y="5182264"/>
            <a:ext cx="2524562" cy="477131"/>
          </a:xfrm>
          <a:prstGeom prst="rect">
            <a:avLst/>
          </a:prstGeom>
        </p:spPr>
        <p:txBody>
          <a:bodyPr>
            <a:normAutofit fontScale="92500"/>
          </a:bodyPr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disporapar@jatengprov.go.id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28" name="図プレースホルダー 21"/>
          <p:cNvPicPr>
            <a:picLocks noGrp="1" noChangeAspect="1"/>
          </p:cNvPicPr>
          <p:nvPr>
            <p:ph type="pic" sz="quarter" idx="4294967295"/>
          </p:nvPr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7233820" y="5125649"/>
            <a:ext cx="530114" cy="530114"/>
          </a:xfrm>
          <a:prstGeom prst="rect">
            <a:avLst/>
          </a:prstGeom>
        </p:spPr>
      </p:pic>
      <p:sp>
        <p:nvSpPr>
          <p:cNvPr id="29" name="テキスト プレースホルダー 13"/>
          <p:cNvSpPr>
            <a:spLocks noGrp="1"/>
          </p:cNvSpPr>
          <p:nvPr>
            <p:ph type="body" sz="quarter" idx="4294967295"/>
          </p:nvPr>
        </p:nvSpPr>
        <p:spPr>
          <a:xfrm>
            <a:off x="7797925" y="5179124"/>
            <a:ext cx="2108075" cy="468143"/>
          </a:xfrm>
          <a:prstGeom prst="rect">
            <a:avLst/>
          </a:prstGeom>
        </p:spPr>
        <p:txBody>
          <a:bodyPr/>
          <a:lstStyle/>
          <a:p>
            <a:r>
              <a:rPr lang="en-US" altLang="ja-JP" dirty="0">
                <a:solidFill>
                  <a:schemeClr val="bg1"/>
                </a:solidFill>
              </a:rPr>
              <a:t>024 8419957</a:t>
            </a:r>
            <a:endParaRPr lang="ja-JP" altLang="en-US" dirty="0">
              <a:solidFill>
                <a:schemeClr val="bg1"/>
              </a:solidFill>
            </a:endParaRPr>
          </a:p>
        </p:txBody>
      </p:sp>
      <p:pic>
        <p:nvPicPr>
          <p:cNvPr id="30" name="図プレースホルダー 23"/>
          <p:cNvPicPr>
            <a:picLocks noGrp="1" noChangeAspect="1"/>
          </p:cNvPicPr>
          <p:nvPr>
            <p:ph type="pic" sz="quarter" idx="4294967295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4394233" y="5069492"/>
            <a:ext cx="552341" cy="552341"/>
          </a:xfrm>
          <a:prstGeom prst="rect">
            <a:avLst/>
          </a:prstGeom>
        </p:spPr>
      </p:pic>
      <p:pic>
        <p:nvPicPr>
          <p:cNvPr id="1027" name="Picture 3" descr="G:\paparan ppid\Foto Jateng\DSC_2957.JPG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0" y="20335"/>
            <a:ext cx="3868615" cy="5854948"/>
          </a:xfrm>
          <a:prstGeom prst="rect">
            <a:avLst/>
          </a:prstGeom>
          <a:noFill/>
        </p:spPr>
      </p:pic>
      <p:pic>
        <p:nvPicPr>
          <p:cNvPr id="17" name="図プレースホルダー 39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57741" y="4633784"/>
            <a:ext cx="594619" cy="494519"/>
          </a:xfrm>
          <a:prstGeom prst="rect">
            <a:avLst/>
          </a:prstGeom>
          <a:effectLst/>
        </p:spPr>
      </p:pic>
      <p:sp>
        <p:nvSpPr>
          <p:cNvPr id="20" name="テキスト プレースホルダー 7"/>
          <p:cNvSpPr>
            <a:spLocks noGrp="1"/>
          </p:cNvSpPr>
          <p:nvPr>
            <p:ph type="body" sz="quarter" idx="4294967295"/>
          </p:nvPr>
        </p:nvSpPr>
        <p:spPr>
          <a:xfrm>
            <a:off x="5002670" y="4639032"/>
            <a:ext cx="1696507" cy="431358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dirty="0" err="1">
                <a:solidFill>
                  <a:schemeClr val="bg1"/>
                </a:solidFill>
              </a:rPr>
              <a:t>Disporapar</a:t>
            </a:r>
            <a:r>
              <a:rPr kumimoji="1" lang="en-US" altLang="ja-JP" dirty="0">
                <a:solidFill>
                  <a:schemeClr val="bg1"/>
                </a:solidFill>
              </a:rPr>
              <a:t> </a:t>
            </a:r>
            <a:r>
              <a:rPr lang="id-ID" altLang="ja-JP" dirty="0" err="1">
                <a:solidFill>
                  <a:schemeClr val="bg1"/>
                </a:solidFill>
              </a:rPr>
              <a:t>J</a:t>
            </a:r>
            <a:r>
              <a:rPr kumimoji="1" lang="en-US" altLang="ja-JP" dirty="0" err="1" smtClean="0">
                <a:solidFill>
                  <a:schemeClr val="bg1"/>
                </a:solidFill>
              </a:rPr>
              <a:t>ateng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sp>
        <p:nvSpPr>
          <p:cNvPr id="31" name="テキスト プレースホルダー 9"/>
          <p:cNvSpPr>
            <a:spLocks noGrp="1"/>
          </p:cNvSpPr>
          <p:nvPr>
            <p:ph type="body" sz="quarter" idx="4294967295"/>
          </p:nvPr>
        </p:nvSpPr>
        <p:spPr>
          <a:xfrm>
            <a:off x="7813424" y="4648247"/>
            <a:ext cx="2092576" cy="446855"/>
          </a:xfrm>
          <a:prstGeom prst="rect">
            <a:avLst/>
          </a:prstGeom>
        </p:spPr>
        <p:txBody>
          <a:bodyPr/>
          <a:lstStyle/>
          <a:p>
            <a:r>
              <a:rPr kumimoji="1" lang="en-US" altLang="ja-JP" dirty="0">
                <a:solidFill>
                  <a:schemeClr val="bg1"/>
                </a:solidFill>
              </a:rPr>
              <a:t>@</a:t>
            </a:r>
            <a:r>
              <a:rPr kumimoji="1" lang="en-US" altLang="ja-JP" dirty="0" err="1">
                <a:solidFill>
                  <a:schemeClr val="bg1"/>
                </a:solidFill>
              </a:rPr>
              <a:t>disporaparjateng</a:t>
            </a:r>
            <a:endParaRPr kumimoji="1" lang="ja-JP" altLang="en-US" dirty="0">
              <a:solidFill>
                <a:schemeClr val="bg1"/>
              </a:solidFill>
            </a:endParaRPr>
          </a:p>
        </p:txBody>
      </p:sp>
      <p:pic>
        <p:nvPicPr>
          <p:cNvPr id="2050" name="Picture 2" descr="D:\instagram-icon-logo-vector-download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7276500" y="4647792"/>
            <a:ext cx="436634" cy="437062"/>
          </a:xfrm>
          <a:prstGeom prst="rect">
            <a:avLst/>
          </a:prstGeom>
          <a:noFill/>
        </p:spPr>
      </p:pic>
      <p:sp>
        <p:nvSpPr>
          <p:cNvPr id="32" name="テキスト プレースホルダー 7"/>
          <p:cNvSpPr>
            <a:spLocks noGrp="1"/>
          </p:cNvSpPr>
          <p:nvPr>
            <p:ph type="body" sz="quarter" idx="4294967295"/>
          </p:nvPr>
        </p:nvSpPr>
        <p:spPr>
          <a:xfrm>
            <a:off x="4672485" y="1731053"/>
            <a:ext cx="4180114" cy="812335"/>
          </a:xfrm>
          <a:prstGeom prst="rect">
            <a:avLst/>
          </a:prstGeom>
        </p:spPr>
        <p:txBody>
          <a:bodyPr>
            <a:noAutofit/>
          </a:bodyPr>
          <a:lstStyle/>
          <a:p>
            <a:r>
              <a:rPr kumimoji="1" lang="en-US" altLang="ja-JP" sz="3600" b="1" dirty="0">
                <a:solidFill>
                  <a:schemeClr val="bg1"/>
                </a:solidFill>
                <a:latin typeface="Tahoma" pitchFamily="34" charset="0"/>
                <a:ea typeface="Tahoma" pitchFamily="34" charset="0"/>
                <a:cs typeface="Tahoma" pitchFamily="34" charset="0"/>
              </a:rPr>
              <a:t>TERIMA KASIH</a:t>
            </a:r>
            <a:endParaRPr kumimoji="1" lang="ja-JP" altLang="en-US" sz="3600" b="1" dirty="0">
              <a:solidFill>
                <a:schemeClr val="bg1"/>
              </a:solidFill>
              <a:latin typeface="Tahoma" pitchFamily="34" charset="0"/>
              <a:cs typeface="Tahoma" pitchFamily="34" charset="0"/>
            </a:endParaRPr>
          </a:p>
        </p:txBody>
      </p:sp>
      <p:sp>
        <p:nvSpPr>
          <p:cNvPr id="33" name="フッター プレースホルダー 2"/>
          <p:cNvSpPr txBox="1">
            <a:spLocks/>
          </p:cNvSpPr>
          <p:nvPr/>
        </p:nvSpPr>
        <p:spPr>
          <a:xfrm>
            <a:off x="5320191" y="6407699"/>
            <a:ext cx="3833334" cy="333466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PPID PEMBANTU DISPORAPAR </a:t>
            </a:r>
            <a:r>
              <a:rPr kumimoji="1" lang="en-US" altLang="ja-JP" sz="1000" b="0" i="0" u="none" strike="noStrike" kern="1200" cap="none" spc="0" normalizeH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1" lang="en-US" altLang="ja-JP" sz="1000" b="0" i="0" u="none" strike="noStrike" kern="1200" cap="none" spc="0" normalizeH="0" baseline="0" noProof="0" dirty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PROVINSI JAWA TENGAH</a:t>
            </a:r>
            <a:endParaRPr kumimoji="1" lang="ja-JP" altLang="en-US" sz="1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34" name="フッター プレースホルダー 2"/>
          <p:cNvSpPr txBox="1">
            <a:spLocks/>
          </p:cNvSpPr>
          <p:nvPr/>
        </p:nvSpPr>
        <p:spPr>
          <a:xfrm>
            <a:off x="9187543" y="6321334"/>
            <a:ext cx="485267" cy="355237"/>
          </a:xfrm>
          <a:prstGeom prst="rect">
            <a:avLst/>
          </a:prstGeom>
        </p:spPr>
        <p:txBody>
          <a:bodyPr/>
          <a:lstStyle/>
          <a:p>
            <a:pPr marL="0" marR="0" lvl="0" indent="0" algn="l" defTabSz="957773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d-ID" altLang="ja-JP" sz="1800" dirty="0"/>
              <a:t>3</a:t>
            </a:r>
            <a:r>
              <a:rPr lang="id-ID" altLang="ja-JP" sz="1800" noProof="0" dirty="0" smtClean="0"/>
              <a:t>9</a:t>
            </a:r>
            <a:endParaRPr kumimoji="1" lang="ja-JP" altLang="en-US" sz="18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9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right)" prLst="gradientSize: 0.1">
                                      <p:cBhvr>
                                        <p:cTn id="9" dur="1000"/>
                                        <p:tgtEl>
                                          <p:spTgt spid="10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Vega - Footer Only">
  <a:themeElements>
    <a:clrScheme name="Veg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2.xml><?xml version="1.0" encoding="utf-8"?>
<a:theme xmlns:a="http://schemas.openxmlformats.org/drawingml/2006/main" name="Vega - Free">
  <a:themeElements>
    <a:clrScheme name="A">
      <a:dk1>
        <a:srgbClr val="1C1C1C"/>
      </a:dk1>
      <a:lt1>
        <a:sysClr val="window" lastClr="FFFFFF"/>
      </a:lt1>
      <a:dk2>
        <a:srgbClr val="545454"/>
      </a:dk2>
      <a:lt2>
        <a:srgbClr val="EEECE1"/>
      </a:lt2>
      <a:accent1>
        <a:srgbClr val="00ACE2"/>
      </a:accent1>
      <a:accent2>
        <a:srgbClr val="FD497C"/>
      </a:accent2>
      <a:accent3>
        <a:srgbClr val="87C32F"/>
      </a:accent3>
      <a:accent4>
        <a:srgbClr val="B143DD"/>
      </a:accent4>
      <a:accent5>
        <a:srgbClr val="FFA513"/>
      </a:accent5>
      <a:accent6>
        <a:srgbClr val="5BB8D1"/>
      </a:accent6>
      <a:hlink>
        <a:srgbClr val="00ACE2"/>
      </a:hlink>
      <a:folHlink>
        <a:srgbClr val="00ACE2"/>
      </a:folHlink>
    </a:clrScheme>
    <a:fontScheme name="Vega">
      <a:majorFont>
        <a:latin typeface="Route 159 UltraLight"/>
        <a:ea typeface="Spica Neue Light"/>
        <a:cs typeface=""/>
      </a:majorFont>
      <a:minorFont>
        <a:latin typeface="Open Sans"/>
        <a:ea typeface="Spica Neue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Office ​​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19158</TotalTime>
  <Words>606</Words>
  <Application>Microsoft Office PowerPoint</Application>
  <PresentationFormat>A4 Paper (210x297 mm)</PresentationFormat>
  <Paragraphs>154</Paragraphs>
  <Slides>36</Slides>
  <Notes>8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36</vt:i4>
      </vt:variant>
    </vt:vector>
  </HeadingPairs>
  <TitlesOfParts>
    <vt:vector size="38" baseType="lpstr">
      <vt:lpstr>Vega - Footer Only</vt:lpstr>
      <vt:lpstr>Vega - Free</vt:lpstr>
      <vt:lpstr>TATA KELOLA INFORMASI PUBLIK DINAS KEPEMUDAAN OLAHRAGA DAN PARIWISATA  PROVINSI JAWA TENGAH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Vega</dc:title>
  <dc:creator>Jun</dc:creator>
  <cp:lastModifiedBy>XENON</cp:lastModifiedBy>
  <cp:revision>626</cp:revision>
  <cp:lastPrinted>2019-11-07T14:03:11Z</cp:lastPrinted>
  <dcterms:created xsi:type="dcterms:W3CDTF">2015-09-05T11:42:45Z</dcterms:created>
  <dcterms:modified xsi:type="dcterms:W3CDTF">2021-09-22T08:34:30Z</dcterms:modified>
</cp:coreProperties>
</file>